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851" r:id="rId2"/>
    <p:sldId id="2853" r:id="rId3"/>
    <p:sldId id="2875" r:id="rId4"/>
    <p:sldId id="2813" r:id="rId5"/>
    <p:sldId id="2696" r:id="rId6"/>
    <p:sldId id="2864" r:id="rId7"/>
    <p:sldId id="2814" r:id="rId8"/>
    <p:sldId id="2780" r:id="rId9"/>
    <p:sldId id="2781" r:id="rId10"/>
    <p:sldId id="2787" r:id="rId11"/>
    <p:sldId id="2854" r:id="rId12"/>
    <p:sldId id="2628" r:id="rId13"/>
    <p:sldId id="2630" r:id="rId14"/>
    <p:sldId id="2560" r:id="rId15"/>
  </p:sldIdLst>
  <p:sldSz cx="12192000" cy="6858000"/>
  <p:notesSz cx="6858000" cy="9144000"/>
  <p:embeddedFontLst>
    <p:embeddedFont>
      <p:font typeface="Inter Light" panose="02000503000000020004" pitchFamily="2" charset="0"/>
      <p:regular r:id="rId18"/>
    </p:embeddedFont>
    <p:embeddedFont>
      <p:font typeface="Montserrat" pitchFamily="2" charset="77"/>
      <p:regular r:id="rId19"/>
      <p:bold r:id="rId20"/>
      <p:italic r:id="rId21"/>
      <p:boldItalic r:id="rId22"/>
    </p:embeddedFont>
    <p:embeddedFont>
      <p:font typeface="Montserrat Light" pitchFamily="2" charset="77"/>
      <p:regular r:id="rId23"/>
      <p:italic r:id="rId24"/>
    </p:embeddedFont>
    <p:embeddedFont>
      <p:font typeface="Montserrat Medium" pitchFamily="2" charset="77"/>
      <p:regular r:id="rId25"/>
      <p:italic r:id="rId26"/>
    </p:embeddedFont>
    <p:embeddedFont>
      <p:font typeface="Montserrat SemiBold" pitchFamily="2" charset="77"/>
      <p:regular r:id="rId27"/>
      <p:bold r:id="rId28"/>
      <p:italic r:id="rId29"/>
      <p:boldItalic r:id="rId30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70968A7F-BD72-734E-B758-6BF57E7F0381}">
          <p14:sldIdLst>
            <p14:sldId id="2851"/>
          </p14:sldIdLst>
        </p14:section>
        <p14:section name="Setup Wizard" id="{F01BF1AA-799A-6F45-BE6E-7CC1CC27CB68}">
          <p14:sldIdLst>
            <p14:sldId id="2853"/>
            <p14:sldId id="2875"/>
          </p14:sldIdLst>
        </p14:section>
        <p14:section name="My Deck" id="{207EAA03-524C-2642-9073-E4D7146EB5EE}">
          <p14:sldIdLst/>
        </p14:section>
        <p14:section name="1. Cover" id="{D680BC13-14A3-5043-8C20-D89C4896FA5C}">
          <p14:sldIdLst>
            <p14:sldId id="2813"/>
            <p14:sldId id="2696"/>
            <p14:sldId id="2864"/>
          </p14:sldIdLst>
        </p14:section>
        <p14:section name="2. Purpose" id="{3D1DE089-F4EB-994E-913F-E5B3624F486F}">
          <p14:sldIdLst>
            <p14:sldId id="2814"/>
            <p14:sldId id="2780"/>
            <p14:sldId id="2781"/>
          </p14:sldIdLst>
        </p14:section>
        <p14:section name="3a. Problem" id="{45D5604C-E80E-C146-A426-083476B78544}">
          <p14:sldIdLst>
            <p14:sldId id="2787"/>
            <p14:sldId id="2854"/>
            <p14:sldId id="2628"/>
            <p14:sldId id="2630"/>
            <p14:sldId id="2560"/>
          </p14:sldIdLst>
        </p14:section>
        <p14:section name="3b. Solution" id="{6913FD95-4589-424B-8614-C35E94699578}">
          <p14:sldIdLst/>
        </p14:section>
        <p14:section name="4. Product" id="{E9CE29BA-0A4E-9347-84B5-E31085F968F1}">
          <p14:sldIdLst/>
        </p14:section>
        <p14:section name="5. Team" id="{3FCDCA5D-6767-7247-926D-4423EF0C18C2}">
          <p14:sldIdLst/>
        </p14:section>
        <p14:section name="6. Market" id="{2958AF53-117C-D242-9D3E-0DB8B3EB2CD1}">
          <p14:sldIdLst/>
        </p14:section>
        <p14:section name="7. Why now" id="{41CD302E-480A-AC44-B236-010FB482A21E}">
          <p14:sldIdLst/>
        </p14:section>
        <p14:section name="8. Competition" id="{BB601644-BE25-EC41-B2C0-C86C125BB2F9}">
          <p14:sldIdLst/>
        </p14:section>
        <p14:section name="9. Revenue Model" id="{39840512-6D78-B145-A043-3A81F07DEAE8}">
          <p14:sldIdLst/>
        </p14:section>
        <p14:section name="10. Go-to-market" id="{EB49CF8E-6376-5D45-AB6B-BB2CC0A577AF}">
          <p14:sldIdLst/>
        </p14:section>
        <p14:section name="11. Traction" id="{A84B6CC2-8221-4E4B-B103-7B6D7723F1C3}">
          <p14:sldIdLst/>
        </p14:section>
        <p14:section name="12. Projections" id="{D62ADBC7-4C18-3D40-85EC-A58BF326CFCD}">
          <p14:sldIdLst/>
        </p14:section>
        <p14:section name="13. Roadmap" id="{E725671E-C41A-4248-9488-303C89138812}">
          <p14:sldIdLst/>
        </p14:section>
        <p14:section name="14. The Ask" id="{CE6A0955-9A25-7645-94E1-2C8ACEC7D39B}">
          <p14:sldIdLst/>
        </p14:section>
        <p14:section name="15. Vision" id="{9D9AFA02-0C14-2A46-B252-2128F92E3844}">
          <p14:sldIdLst/>
        </p14:section>
        <p14:section name="16. Closing" id="{AD0E47E8-E865-ED43-B5AA-4D9E4C093659}">
          <p14:sldIdLst/>
        </p14:section>
        <p14:section name="Extra Layouts" id="{3ABC7028-A1D3-AB4B-BBE8-C864BCB38C4D}">
          <p14:sldIdLst/>
        </p14:section>
        <p14:section name="Design Library" id="{5026B681-7EB8-A948-BA63-9B6282EB1432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2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A6BB14-331D-1C4F-9FE7-775CC05B2285}" v="15" dt="2024-07-02T15:16:55.1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5"/>
    <p:restoredTop sz="95034" autoAdjust="0"/>
  </p:normalViewPr>
  <p:slideViewPr>
    <p:cSldViewPr snapToGrid="0">
      <p:cViewPr varScale="1">
        <p:scale>
          <a:sx n="121" d="100"/>
          <a:sy n="121" d="100"/>
        </p:scale>
        <p:origin x="664" y="184"/>
      </p:cViewPr>
      <p:guideLst/>
    </p:cSldViewPr>
  </p:slideViewPr>
  <p:outlineViewPr>
    <p:cViewPr>
      <p:scale>
        <a:sx n="33" d="100"/>
        <a:sy n="33" d="100"/>
      </p:scale>
      <p:origin x="0" y="-588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232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lipe Bottrel" userId="e00b4259-9723-4db6-b797-40eb69d4c8a1" providerId="ADAL" clId="{99DD90DA-9D11-4A4E-9029-5C063F69DC72}"/>
    <pc:docChg chg="undo custSel modSld">
      <pc:chgData name="Felipe Bottrel" userId="e00b4259-9723-4db6-b797-40eb69d4c8a1" providerId="ADAL" clId="{99DD90DA-9D11-4A4E-9029-5C063F69DC72}" dt="2023-03-13T15:12:58.676" v="7" actId="21"/>
      <pc:docMkLst>
        <pc:docMk/>
      </pc:docMkLst>
      <pc:sldChg chg="addSp delSp modSp mod">
        <pc:chgData name="Felipe Bottrel" userId="e00b4259-9723-4db6-b797-40eb69d4c8a1" providerId="ADAL" clId="{99DD90DA-9D11-4A4E-9029-5C063F69DC72}" dt="2023-03-13T15:12:58.676" v="7" actId="21"/>
        <pc:sldMkLst>
          <pc:docMk/>
          <pc:sldMk cId="60864723" sldId="2676"/>
        </pc:sldMkLst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5" creationId="{B6433C78-7CF0-79DD-8B9B-B86E90A25528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7" creationId="{A7264892-4A1C-1B08-6348-11106144EFBD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8" creationId="{38CF31B2-0592-2ABA-1991-4A66AC160849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9" creationId="{613E8F5E-32DF-F9C8-4AF6-37D8DF435DEA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10" creationId="{8C9A3E56-1668-E675-0EF5-DA42C8589569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11" creationId="{0A77E38D-AD33-9426-862E-2A6F18A3E4DE}"/>
          </ac:spMkLst>
        </pc:spChg>
        <pc:spChg chg="mod">
          <ac:chgData name="Felipe Bottrel" userId="e00b4259-9723-4db6-b797-40eb69d4c8a1" providerId="ADAL" clId="{99DD90DA-9D11-4A4E-9029-5C063F69DC72}" dt="2023-03-13T15:12:51.342" v="5" actId="554"/>
          <ac:spMkLst>
            <pc:docMk/>
            <pc:sldMk cId="60864723" sldId="2676"/>
            <ac:spMk id="12" creationId="{D1329C13-715B-8D44-A999-E644585666C0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13" creationId="{18AC5F2E-EF33-D092-E650-4DCD9D7492D9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14" creationId="{33DEDDB4-D944-2A43-1E78-D458D58B40A1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16" creationId="{170E94B0-9AE7-3860-D75F-CDD036F6F424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17" creationId="{4165578D-575B-789A-B8F1-8F06495F7687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19" creationId="{F85988D1-A3B2-FA62-BB55-2A55E9C13DE5}"/>
          </ac:spMkLst>
        </pc:spChg>
        <pc:spChg chg="add mod">
          <ac:chgData name="Felipe Bottrel" userId="e00b4259-9723-4db6-b797-40eb69d4c8a1" providerId="ADAL" clId="{99DD90DA-9D11-4A4E-9029-5C063F69DC72}" dt="2023-03-13T15:12:46.581" v="1" actId="164"/>
          <ac:spMkLst>
            <pc:docMk/>
            <pc:sldMk cId="60864723" sldId="2676"/>
            <ac:spMk id="20" creationId="{E8EA194A-103E-7907-68A0-0FD15A3441BD}"/>
          </ac:spMkLst>
        </pc:spChg>
        <pc:grpChg chg="add del mod">
          <ac:chgData name="Felipe Bottrel" userId="e00b4259-9723-4db6-b797-40eb69d4c8a1" providerId="ADAL" clId="{99DD90DA-9D11-4A4E-9029-5C063F69DC72}" dt="2023-03-13T15:12:58.676" v="7" actId="21"/>
          <ac:grpSpMkLst>
            <pc:docMk/>
            <pc:sldMk cId="60864723" sldId="2676"/>
            <ac:grpSpMk id="22" creationId="{6C569614-E106-CD6C-28E7-817FC9B8BC4B}"/>
          </ac:grpSpMkLst>
        </pc:grpChg>
      </pc:sldChg>
    </pc:docChg>
  </pc:docChgLst>
  <pc:docChgLst>
    <pc:chgData name="Felipe Bottrel" userId="3f3bf9e99669898b" providerId="LiveId" clId="{FE83BC06-D6D8-5C43-87B3-AFDCA4ED2B8A}"/>
    <pc:docChg chg="undo redo custSel addSld delSld modSld sldOrd modMainMaster modSection">
      <pc:chgData name="Felipe Bottrel" userId="3f3bf9e99669898b" providerId="LiveId" clId="{FE83BC06-D6D8-5C43-87B3-AFDCA4ED2B8A}" dt="2021-03-15T21:46:50.823" v="23354" actId="18131"/>
      <pc:docMkLst>
        <pc:docMk/>
      </pc:docMkLst>
      <pc:sldChg chg="modSp mod">
        <pc:chgData name="Felipe Bottrel" userId="3f3bf9e99669898b" providerId="LiveId" clId="{FE83BC06-D6D8-5C43-87B3-AFDCA4ED2B8A}" dt="2021-03-15T16:39:41.047" v="22372" actId="20577"/>
        <pc:sldMkLst>
          <pc:docMk/>
          <pc:sldMk cId="2729264733" sldId="2524"/>
        </pc:sldMkLst>
        <pc:spChg chg="mod">
          <ac:chgData name="Felipe Bottrel" userId="3f3bf9e99669898b" providerId="LiveId" clId="{FE83BC06-D6D8-5C43-87B3-AFDCA4ED2B8A}" dt="2021-03-15T16:39:41.047" v="22372" actId="20577"/>
          <ac:spMkLst>
            <pc:docMk/>
            <pc:sldMk cId="2729264733" sldId="2524"/>
            <ac:spMk id="3" creationId="{0F92DF7E-6CA3-8B43-935F-585B07967BF5}"/>
          </ac:spMkLst>
        </pc:spChg>
      </pc:sldChg>
      <pc:sldChg chg="addSp delSp modSp mod ord chgLayout">
        <pc:chgData name="Felipe Bottrel" userId="3f3bf9e99669898b" providerId="LiveId" clId="{FE83BC06-D6D8-5C43-87B3-AFDCA4ED2B8A}" dt="2021-03-15T15:51:53.565" v="21582" actId="20577"/>
        <pc:sldMkLst>
          <pc:docMk/>
          <pc:sldMk cId="709540718" sldId="2526"/>
        </pc:sldMkLst>
        <pc:spChg chg="mod ord">
          <ac:chgData name="Felipe Bottrel" userId="3f3bf9e99669898b" providerId="LiveId" clId="{FE83BC06-D6D8-5C43-87B3-AFDCA4ED2B8A}" dt="2021-03-15T15:51:53.565" v="21582" actId="20577"/>
          <ac:spMkLst>
            <pc:docMk/>
            <pc:sldMk cId="709540718" sldId="2526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2T21:28:08.071" v="8503" actId="6264"/>
          <ac:spMkLst>
            <pc:docMk/>
            <pc:sldMk cId="709540718" sldId="2526"/>
            <ac:spMk id="3" creationId="{C1513205-1FA7-4448-A39B-97C8EE6EE6BB}"/>
          </ac:spMkLst>
        </pc:spChg>
        <pc:spChg chg="add del mod">
          <ac:chgData name="Felipe Bottrel" userId="3f3bf9e99669898b" providerId="LiveId" clId="{FE83BC06-D6D8-5C43-87B3-AFDCA4ED2B8A}" dt="2021-03-12T21:28:08.071" v="8503" actId="6264"/>
          <ac:spMkLst>
            <pc:docMk/>
            <pc:sldMk cId="709540718" sldId="2526"/>
            <ac:spMk id="4" creationId="{94007353-8350-1342-A7C0-D6EAA7BCEA3F}"/>
          </ac:spMkLst>
        </pc:spChg>
        <pc:spChg chg="mod ord">
          <ac:chgData name="Felipe Bottrel" userId="3f3bf9e99669898b" providerId="LiveId" clId="{FE83BC06-D6D8-5C43-87B3-AFDCA4ED2B8A}" dt="2021-03-12T21:28:08.071" v="8503" actId="6264"/>
          <ac:spMkLst>
            <pc:docMk/>
            <pc:sldMk cId="709540718" sldId="2526"/>
            <ac:spMk id="5" creationId="{A7E2CE7D-ED6D-174D-924A-D902EAF0E091}"/>
          </ac:spMkLst>
        </pc:spChg>
        <pc:spChg chg="add del mod">
          <ac:chgData name="Felipe Bottrel" userId="3f3bf9e99669898b" providerId="LiveId" clId="{FE83BC06-D6D8-5C43-87B3-AFDCA4ED2B8A}" dt="2021-03-12T21:28:08.071" v="8503" actId="6264"/>
          <ac:spMkLst>
            <pc:docMk/>
            <pc:sldMk cId="709540718" sldId="2526"/>
            <ac:spMk id="6" creationId="{490708D1-44D7-994A-99FB-94E3040E58AA}"/>
          </ac:spMkLst>
        </pc:spChg>
        <pc:spChg chg="add del mod">
          <ac:chgData name="Felipe Bottrel" userId="3f3bf9e99669898b" providerId="LiveId" clId="{FE83BC06-D6D8-5C43-87B3-AFDCA4ED2B8A}" dt="2021-03-12T21:28:08.071" v="8503" actId="6264"/>
          <ac:spMkLst>
            <pc:docMk/>
            <pc:sldMk cId="709540718" sldId="2526"/>
            <ac:spMk id="7" creationId="{348FB355-E27A-F64F-B7A7-0735BF101A39}"/>
          </ac:spMkLst>
        </pc:spChg>
        <pc:graphicFrameChg chg="mod modGraphic">
          <ac:chgData name="Felipe Bottrel" userId="3f3bf9e99669898b" providerId="LiveId" clId="{FE83BC06-D6D8-5C43-87B3-AFDCA4ED2B8A}" dt="2021-03-12T21:53:34.294" v="9303" actId="20577"/>
          <ac:graphicFrameMkLst>
            <pc:docMk/>
            <pc:sldMk cId="709540718" sldId="2526"/>
            <ac:graphicFrameMk id="34" creationId="{BB5B4B50-8E2D-8B42-9627-C72E23EC5C4A}"/>
          </ac:graphicFrameMkLst>
        </pc:graphicFrameChg>
        <pc:picChg chg="add del mod">
          <ac:chgData name="Felipe Bottrel" userId="3f3bf9e99669898b" providerId="LiveId" clId="{FE83BC06-D6D8-5C43-87B3-AFDCA4ED2B8A}" dt="2021-03-12T21:32:45.446" v="8719" actId="478"/>
          <ac:picMkLst>
            <pc:docMk/>
            <pc:sldMk cId="709540718" sldId="2526"/>
            <ac:picMk id="9" creationId="{A05A2319-12D5-6C47-BEC6-B22DD472B035}"/>
          </ac:picMkLst>
        </pc:picChg>
        <pc:picChg chg="add del mod">
          <ac:chgData name="Felipe Bottrel" userId="3f3bf9e99669898b" providerId="LiveId" clId="{FE83BC06-D6D8-5C43-87B3-AFDCA4ED2B8A}" dt="2021-03-12T21:32:45.446" v="8719" actId="478"/>
          <ac:picMkLst>
            <pc:docMk/>
            <pc:sldMk cId="709540718" sldId="2526"/>
            <ac:picMk id="10" creationId="{AE40BDE5-9896-F745-8CA5-45C65C6ED22A}"/>
          </ac:picMkLst>
        </pc:picChg>
        <pc:picChg chg="add del mod">
          <ac:chgData name="Felipe Bottrel" userId="3f3bf9e99669898b" providerId="LiveId" clId="{FE83BC06-D6D8-5C43-87B3-AFDCA4ED2B8A}" dt="2021-03-12T21:32:45.446" v="8719" actId="478"/>
          <ac:picMkLst>
            <pc:docMk/>
            <pc:sldMk cId="709540718" sldId="2526"/>
            <ac:picMk id="11" creationId="{00E1EDB8-F17D-A94F-A98A-77BA61932716}"/>
          </ac:picMkLst>
        </pc:picChg>
        <pc:picChg chg="add del mod">
          <ac:chgData name="Felipe Bottrel" userId="3f3bf9e99669898b" providerId="LiveId" clId="{FE83BC06-D6D8-5C43-87B3-AFDCA4ED2B8A}" dt="2021-03-12T21:32:45.446" v="8719" actId="478"/>
          <ac:picMkLst>
            <pc:docMk/>
            <pc:sldMk cId="709540718" sldId="2526"/>
            <ac:picMk id="12" creationId="{FDCE5ADC-2515-0C43-B354-647C01E1DD77}"/>
          </ac:picMkLst>
        </pc:picChg>
      </pc:sldChg>
      <pc:sldChg chg="modSp mod">
        <pc:chgData name="Felipe Bottrel" userId="3f3bf9e99669898b" providerId="LiveId" clId="{FE83BC06-D6D8-5C43-87B3-AFDCA4ED2B8A}" dt="2021-03-15T15:22:42.235" v="20220" actId="20577"/>
        <pc:sldMkLst>
          <pc:docMk/>
          <pc:sldMk cId="3436029930" sldId="2538"/>
        </pc:sldMkLst>
        <pc:spChg chg="mod">
          <ac:chgData name="Felipe Bottrel" userId="3f3bf9e99669898b" providerId="LiveId" clId="{FE83BC06-D6D8-5C43-87B3-AFDCA4ED2B8A}" dt="2021-03-15T15:22:42.235" v="20220" actId="20577"/>
          <ac:spMkLst>
            <pc:docMk/>
            <pc:sldMk cId="3436029930" sldId="2538"/>
            <ac:spMk id="3" creationId="{894FE9B5-A956-FD49-AEF4-43E3719D97BC}"/>
          </ac:spMkLst>
        </pc:spChg>
      </pc:sldChg>
      <pc:sldChg chg="addSp delSp modSp mod chgLayout">
        <pc:chgData name="Felipe Bottrel" userId="3f3bf9e99669898b" providerId="LiveId" clId="{FE83BC06-D6D8-5C43-87B3-AFDCA4ED2B8A}" dt="2021-03-15T21:20:06.877" v="23162" actId="18131"/>
        <pc:sldMkLst>
          <pc:docMk/>
          <pc:sldMk cId="1966368129" sldId="2540"/>
        </pc:sldMkLst>
        <pc:spChg chg="mod ord">
          <ac:chgData name="Felipe Bottrel" userId="3f3bf9e99669898b" providerId="LiveId" clId="{FE83BC06-D6D8-5C43-87B3-AFDCA4ED2B8A}" dt="2021-03-14T20:45:25.526" v="20079" actId="6264"/>
          <ac:spMkLst>
            <pc:docMk/>
            <pc:sldMk cId="1966368129" sldId="2540"/>
            <ac:spMk id="2" creationId="{AA55DB35-44E6-564E-BE11-957F34DE065E}"/>
          </ac:spMkLst>
        </pc:spChg>
        <pc:spChg chg="mod ord">
          <ac:chgData name="Felipe Bottrel" userId="3f3bf9e99669898b" providerId="LiveId" clId="{FE83BC06-D6D8-5C43-87B3-AFDCA4ED2B8A}" dt="2021-03-14T20:45:25.526" v="20079" actId="6264"/>
          <ac:spMkLst>
            <pc:docMk/>
            <pc:sldMk cId="1966368129" sldId="2540"/>
            <ac:spMk id="3" creationId="{AD550AB3-A122-9D46-A140-B58B5EC36E38}"/>
          </ac:spMkLst>
        </pc:spChg>
        <pc:spChg chg="mod ord">
          <ac:chgData name="Felipe Bottrel" userId="3f3bf9e99669898b" providerId="LiveId" clId="{FE83BC06-D6D8-5C43-87B3-AFDCA4ED2B8A}" dt="2021-03-14T20:45:57.099" v="20094" actId="20577"/>
          <ac:spMkLst>
            <pc:docMk/>
            <pc:sldMk cId="1966368129" sldId="2540"/>
            <ac:spMk id="4" creationId="{FD348E93-CCF1-A74C-8F40-281E96BA243A}"/>
          </ac:spMkLst>
        </pc:spChg>
        <pc:spChg chg="add del mod">
          <ac:chgData name="Felipe Bottrel" userId="3f3bf9e99669898b" providerId="LiveId" clId="{FE83BC06-D6D8-5C43-87B3-AFDCA4ED2B8A}" dt="2021-03-14T20:44:41.927" v="20069" actId="6264"/>
          <ac:spMkLst>
            <pc:docMk/>
            <pc:sldMk cId="1966368129" sldId="2540"/>
            <ac:spMk id="5" creationId="{839F5A7F-4F53-0D4B-883E-10B9F2700E95}"/>
          </ac:spMkLst>
        </pc:spChg>
        <pc:spChg chg="add del mod">
          <ac:chgData name="Felipe Bottrel" userId="3f3bf9e99669898b" providerId="LiveId" clId="{FE83BC06-D6D8-5C43-87B3-AFDCA4ED2B8A}" dt="2021-03-15T21:19:59.585" v="23161"/>
          <ac:spMkLst>
            <pc:docMk/>
            <pc:sldMk cId="1966368129" sldId="2540"/>
            <ac:spMk id="7" creationId="{1076A4F5-0320-C246-8495-CA807A90AC7C}"/>
          </ac:spMkLst>
        </pc:spChg>
        <pc:spChg chg="add del mod">
          <ac:chgData name="Felipe Bottrel" userId="3f3bf9e99669898b" providerId="LiveId" clId="{FE83BC06-D6D8-5C43-87B3-AFDCA4ED2B8A}" dt="2021-03-14T20:44:41.927" v="20069" actId="6264"/>
          <ac:spMkLst>
            <pc:docMk/>
            <pc:sldMk cId="1966368129" sldId="2540"/>
            <ac:spMk id="7" creationId="{5AC36154-870E-9A44-A082-361B3755AC34}"/>
          </ac:spMkLst>
        </pc:spChg>
        <pc:spChg chg="add del mod">
          <ac:chgData name="Felipe Bottrel" userId="3f3bf9e99669898b" providerId="LiveId" clId="{FE83BC06-D6D8-5C43-87B3-AFDCA4ED2B8A}" dt="2021-03-14T20:44:41.927" v="20069" actId="6264"/>
          <ac:spMkLst>
            <pc:docMk/>
            <pc:sldMk cId="1966368129" sldId="2540"/>
            <ac:spMk id="8" creationId="{3A62D495-DAEC-C54B-844D-049C2B419B1E}"/>
          </ac:spMkLst>
        </pc:spChg>
        <pc:spChg chg="add del mod">
          <ac:chgData name="Felipe Bottrel" userId="3f3bf9e99669898b" providerId="LiveId" clId="{FE83BC06-D6D8-5C43-87B3-AFDCA4ED2B8A}" dt="2021-03-14T20:44:41.927" v="20069" actId="6264"/>
          <ac:spMkLst>
            <pc:docMk/>
            <pc:sldMk cId="1966368129" sldId="2540"/>
            <ac:spMk id="9" creationId="{20EF19FD-5BD3-0244-9A5D-C5DC401E0332}"/>
          </ac:spMkLst>
        </pc:spChg>
        <pc:spChg chg="add del mod">
          <ac:chgData name="Felipe Bottrel" userId="3f3bf9e99669898b" providerId="LiveId" clId="{FE83BC06-D6D8-5C43-87B3-AFDCA4ED2B8A}" dt="2021-03-14T20:45:25.526" v="20079" actId="6264"/>
          <ac:spMkLst>
            <pc:docMk/>
            <pc:sldMk cId="1966368129" sldId="2540"/>
            <ac:spMk id="10" creationId="{408A6068-A56B-D445-9B15-17C8E2A46B5F}"/>
          </ac:spMkLst>
        </pc:spChg>
        <pc:spChg chg="add del mod">
          <ac:chgData name="Felipe Bottrel" userId="3f3bf9e99669898b" providerId="LiveId" clId="{FE83BC06-D6D8-5C43-87B3-AFDCA4ED2B8A}" dt="2021-03-14T20:45:25.526" v="20079" actId="6264"/>
          <ac:spMkLst>
            <pc:docMk/>
            <pc:sldMk cId="1966368129" sldId="2540"/>
            <ac:spMk id="11" creationId="{B6F77167-D2A8-C244-80BE-A525211DF48A}"/>
          </ac:spMkLst>
        </pc:spChg>
        <pc:spChg chg="add del mod">
          <ac:chgData name="Felipe Bottrel" userId="3f3bf9e99669898b" providerId="LiveId" clId="{FE83BC06-D6D8-5C43-87B3-AFDCA4ED2B8A}" dt="2021-03-14T20:45:25.526" v="20079" actId="6264"/>
          <ac:spMkLst>
            <pc:docMk/>
            <pc:sldMk cId="1966368129" sldId="2540"/>
            <ac:spMk id="12" creationId="{F2422681-4805-5044-AFAF-7C6DCD8AD564}"/>
          </ac:spMkLst>
        </pc:spChg>
        <pc:spChg chg="add del mod">
          <ac:chgData name="Felipe Bottrel" userId="3f3bf9e99669898b" providerId="LiveId" clId="{FE83BC06-D6D8-5C43-87B3-AFDCA4ED2B8A}" dt="2021-03-14T20:45:25.526" v="20079" actId="6264"/>
          <ac:spMkLst>
            <pc:docMk/>
            <pc:sldMk cId="1966368129" sldId="2540"/>
            <ac:spMk id="13" creationId="{205472C2-1AED-7146-8354-7B1C1C0CE277}"/>
          </ac:spMkLst>
        </pc:spChg>
        <pc:picChg chg="del mod ord modCrop">
          <ac:chgData name="Felipe Bottrel" userId="3f3bf9e99669898b" providerId="LiveId" clId="{FE83BC06-D6D8-5C43-87B3-AFDCA4ED2B8A}" dt="2021-03-15T21:06:15.710" v="23105" actId="478"/>
          <ac:picMkLst>
            <pc:docMk/>
            <pc:sldMk cId="1966368129" sldId="2540"/>
            <ac:picMk id="6" creationId="{835DD8DA-04C9-5D43-801E-2510A0EA1A23}"/>
          </ac:picMkLst>
        </pc:picChg>
        <pc:picChg chg="add mod modCrop">
          <ac:chgData name="Felipe Bottrel" userId="3f3bf9e99669898b" providerId="LiveId" clId="{FE83BC06-D6D8-5C43-87B3-AFDCA4ED2B8A}" dt="2021-03-15T21:20:06.877" v="23162" actId="18131"/>
          <ac:picMkLst>
            <pc:docMk/>
            <pc:sldMk cId="1966368129" sldId="2540"/>
            <ac:picMk id="9" creationId="{515E20C3-E0D5-6945-B80F-49FD30828F9F}"/>
          </ac:picMkLst>
        </pc:picChg>
      </pc:sldChg>
      <pc:sldChg chg="addSp delSp modSp mod chgLayout">
        <pc:chgData name="Felipe Bottrel" userId="3f3bf9e99669898b" providerId="LiveId" clId="{FE83BC06-D6D8-5C43-87B3-AFDCA4ED2B8A}" dt="2021-03-14T15:25:57.911" v="10620" actId="1076"/>
        <pc:sldMkLst>
          <pc:docMk/>
          <pc:sldMk cId="1650423433" sldId="2544"/>
        </pc:sldMkLst>
        <pc:spChg chg="mod ord">
          <ac:chgData name="Felipe Bottrel" userId="3f3bf9e99669898b" providerId="LiveId" clId="{FE83BC06-D6D8-5C43-87B3-AFDCA4ED2B8A}" dt="2021-03-14T15:25:50.592" v="10618" actId="20577"/>
          <ac:spMkLst>
            <pc:docMk/>
            <pc:sldMk cId="1650423433" sldId="2544"/>
            <ac:spMk id="2" creationId="{BB0DD137-9079-3C45-AF12-B2D7F2B4244D}"/>
          </ac:spMkLst>
        </pc:spChg>
        <pc:spChg chg="add del mod">
          <ac:chgData name="Felipe Bottrel" userId="3f3bf9e99669898b" providerId="LiveId" clId="{FE83BC06-D6D8-5C43-87B3-AFDCA4ED2B8A}" dt="2021-03-14T14:58:22.693" v="9775" actId="6264"/>
          <ac:spMkLst>
            <pc:docMk/>
            <pc:sldMk cId="1650423433" sldId="2544"/>
            <ac:spMk id="3" creationId="{745390D3-1985-AD4F-B7F7-D0A1999E5285}"/>
          </ac:spMkLst>
        </pc:spChg>
        <pc:spChg chg="mod or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4" creationId="{5AF5B132-4387-784F-81FE-A8CA26687BCC}"/>
          </ac:spMkLst>
        </pc:spChg>
        <pc:spChg chg="mod or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5" creationId="{A7E2CE7D-ED6D-174D-924A-D902EAF0E091}"/>
          </ac:spMkLst>
        </pc:spChg>
        <pc:spChg chg="add del mod">
          <ac:chgData name="Felipe Bottrel" userId="3f3bf9e99669898b" providerId="LiveId" clId="{FE83BC06-D6D8-5C43-87B3-AFDCA4ED2B8A}" dt="2021-03-14T14:58:22.693" v="9775" actId="6264"/>
          <ac:spMkLst>
            <pc:docMk/>
            <pc:sldMk cId="1650423433" sldId="2544"/>
            <ac:spMk id="7" creationId="{CEF6BCA2-8DCB-D245-8EB6-C5818F4DCC15}"/>
          </ac:spMkLst>
        </pc:spChg>
        <pc:spChg chg="add del mod">
          <ac:chgData name="Felipe Bottrel" userId="3f3bf9e99669898b" providerId="LiveId" clId="{FE83BC06-D6D8-5C43-87B3-AFDCA4ED2B8A}" dt="2021-03-14T14:58:22.693" v="9775" actId="6264"/>
          <ac:spMkLst>
            <pc:docMk/>
            <pc:sldMk cId="1650423433" sldId="2544"/>
            <ac:spMk id="8" creationId="{441F137D-922D-8A4C-A646-0F767B24E982}"/>
          </ac:spMkLst>
        </pc:spChg>
        <pc:spChg chg="add del mod">
          <ac:chgData name="Felipe Bottrel" userId="3f3bf9e99669898b" providerId="LiveId" clId="{FE83BC06-D6D8-5C43-87B3-AFDCA4ED2B8A}" dt="2021-03-14T14:58:22.693" v="9775" actId="6264"/>
          <ac:spMkLst>
            <pc:docMk/>
            <pc:sldMk cId="1650423433" sldId="2544"/>
            <ac:spMk id="9" creationId="{6A6DCC47-3D5E-8748-92E3-F0A13ABF8FBE}"/>
          </ac:spMkLst>
        </pc:spChg>
        <pc:spChg chg="add del mod">
          <ac:chgData name="Felipe Bottrel" userId="3f3bf9e99669898b" providerId="LiveId" clId="{FE83BC06-D6D8-5C43-87B3-AFDCA4ED2B8A}" dt="2021-03-14T14:58:22.693" v="9775" actId="6264"/>
          <ac:spMkLst>
            <pc:docMk/>
            <pc:sldMk cId="1650423433" sldId="2544"/>
            <ac:spMk id="15" creationId="{3A48549F-C8A3-BE4A-8115-7EDB57BF2CF2}"/>
          </ac:spMkLst>
        </pc:spChg>
        <pc:spChg chg="add del mod">
          <ac:chgData name="Felipe Bottrel" userId="3f3bf9e99669898b" providerId="LiveId" clId="{FE83BC06-D6D8-5C43-87B3-AFDCA4ED2B8A}" dt="2021-03-14T14:58:22.693" v="9775" actId="6264"/>
          <ac:spMkLst>
            <pc:docMk/>
            <pc:sldMk cId="1650423433" sldId="2544"/>
            <ac:spMk id="18" creationId="{F2E753C5-6954-D249-B981-E99CC3EBA978}"/>
          </ac:spMkLst>
        </pc:spChg>
        <pc:spChg chg="add del mod">
          <ac:chgData name="Felipe Bottrel" userId="3f3bf9e99669898b" providerId="LiveId" clId="{FE83BC06-D6D8-5C43-87B3-AFDCA4ED2B8A}" dt="2021-03-14T14:58:22.693" v="9775" actId="6264"/>
          <ac:spMkLst>
            <pc:docMk/>
            <pc:sldMk cId="1650423433" sldId="2544"/>
            <ac:spMk id="19" creationId="{61102750-A810-0441-87BC-B6760D12E7DD}"/>
          </ac:spMkLst>
        </pc:spChg>
        <pc:spChg chg="add del mod ord">
          <ac:chgData name="Felipe Bottrel" userId="3f3bf9e99669898b" providerId="LiveId" clId="{FE83BC06-D6D8-5C43-87B3-AFDCA4ED2B8A}" dt="2021-03-14T14:58:22.925" v="9776" actId="6264"/>
          <ac:spMkLst>
            <pc:docMk/>
            <pc:sldMk cId="1650423433" sldId="2544"/>
            <ac:spMk id="20" creationId="{54964D94-6BB8-8442-B976-870B4C011C74}"/>
          </ac:spMkLst>
        </pc:spChg>
        <pc:spChg chg="add del mod">
          <ac:chgData name="Felipe Bottrel" userId="3f3bf9e99669898b" providerId="LiveId" clId="{FE83BC06-D6D8-5C43-87B3-AFDCA4ED2B8A}" dt="2021-03-14T14:58:22.925" v="9776" actId="6264"/>
          <ac:spMkLst>
            <pc:docMk/>
            <pc:sldMk cId="1650423433" sldId="2544"/>
            <ac:spMk id="21" creationId="{16D27EBD-D60A-9C45-BFF0-129770AD1FB8}"/>
          </ac:spMkLst>
        </pc:spChg>
        <pc:spChg chg="add del mod">
          <ac:chgData name="Felipe Bottrel" userId="3f3bf9e99669898b" providerId="LiveId" clId="{FE83BC06-D6D8-5C43-87B3-AFDCA4ED2B8A}" dt="2021-03-14T14:58:22.925" v="9776" actId="6264"/>
          <ac:spMkLst>
            <pc:docMk/>
            <pc:sldMk cId="1650423433" sldId="2544"/>
            <ac:spMk id="22" creationId="{F475FB69-9B9D-2E40-98D7-533058904961}"/>
          </ac:spMkLst>
        </pc:spChg>
        <pc:spChg chg="add del mod">
          <ac:chgData name="Felipe Bottrel" userId="3f3bf9e99669898b" providerId="LiveId" clId="{FE83BC06-D6D8-5C43-87B3-AFDCA4ED2B8A}" dt="2021-03-14T14:58:22.925" v="9776" actId="6264"/>
          <ac:spMkLst>
            <pc:docMk/>
            <pc:sldMk cId="1650423433" sldId="2544"/>
            <ac:spMk id="23" creationId="{B65479A2-39D3-8B42-BC29-AD88DC16FE4E}"/>
          </ac:spMkLst>
        </pc:spChg>
        <pc:spChg chg="add del mod">
          <ac:chgData name="Felipe Bottrel" userId="3f3bf9e99669898b" providerId="LiveId" clId="{FE83BC06-D6D8-5C43-87B3-AFDCA4ED2B8A}" dt="2021-03-14T14:58:22.925" v="9776" actId="6264"/>
          <ac:spMkLst>
            <pc:docMk/>
            <pc:sldMk cId="1650423433" sldId="2544"/>
            <ac:spMk id="24" creationId="{690437F5-2B09-2A47-B841-C487CA2764D6}"/>
          </ac:spMkLst>
        </pc:spChg>
        <pc:spChg chg="add del mod">
          <ac:chgData name="Felipe Bottrel" userId="3f3bf9e99669898b" providerId="LiveId" clId="{FE83BC06-D6D8-5C43-87B3-AFDCA4ED2B8A}" dt="2021-03-14T14:58:22.925" v="9776" actId="6264"/>
          <ac:spMkLst>
            <pc:docMk/>
            <pc:sldMk cId="1650423433" sldId="2544"/>
            <ac:spMk id="25" creationId="{285B9330-72CF-D14D-BCCD-252FBACE094B}"/>
          </ac:spMkLst>
        </pc:spChg>
        <pc:spChg chg="add del mod">
          <ac:chgData name="Felipe Bottrel" userId="3f3bf9e99669898b" providerId="LiveId" clId="{FE83BC06-D6D8-5C43-87B3-AFDCA4ED2B8A}" dt="2021-03-14T14:58:22.925" v="9776" actId="6264"/>
          <ac:spMkLst>
            <pc:docMk/>
            <pc:sldMk cId="1650423433" sldId="2544"/>
            <ac:spMk id="26" creationId="{3C86EFF1-9D05-8C40-98D3-A53BDE7BAAD1}"/>
          </ac:spMkLst>
        </pc:spChg>
        <pc:spChg chg="add del mod">
          <ac:chgData name="Felipe Bottrel" userId="3f3bf9e99669898b" providerId="LiveId" clId="{FE83BC06-D6D8-5C43-87B3-AFDCA4ED2B8A}" dt="2021-03-14T14:58:22.925" v="9776" actId="6264"/>
          <ac:spMkLst>
            <pc:docMk/>
            <pc:sldMk cId="1650423433" sldId="2544"/>
            <ac:spMk id="27" creationId="{7D8CD85E-17C1-5347-A67A-090733BA4386}"/>
          </ac:spMkLst>
        </pc:spChg>
        <pc:spChg chg="add del mod ord">
          <ac:chgData name="Felipe Bottrel" userId="3f3bf9e99669898b" providerId="LiveId" clId="{FE83BC06-D6D8-5C43-87B3-AFDCA4ED2B8A}" dt="2021-03-14T15:00:27.630" v="9823" actId="6264"/>
          <ac:spMkLst>
            <pc:docMk/>
            <pc:sldMk cId="1650423433" sldId="2544"/>
            <ac:spMk id="28" creationId="{0931721B-3651-6D46-9196-AF723C0A97B8}"/>
          </ac:spMkLst>
        </pc:spChg>
        <pc:spChg chg="mod or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29" creationId="{1630C355-D108-5D4B-B68D-D0AB55E64813}"/>
          </ac:spMkLst>
        </pc:spChg>
        <pc:spChg chg="mod or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30" creationId="{7DF467EB-567F-FC46-86D5-8589B3A14C0B}"/>
          </ac:spMkLst>
        </pc:spChg>
        <pc:spChg chg="mod or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31" creationId="{A2EC59F7-A9A5-144A-8942-8958D2CB6768}"/>
          </ac:spMkLst>
        </pc:spChg>
        <pc:spChg chg="mod or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32" creationId="{F967CA7C-E02A-A742-AB4E-BD80C64CAD91}"/>
          </ac:spMkLst>
        </pc:spChg>
        <pc:spChg chg="add del mod">
          <ac:chgData name="Felipe Bottrel" userId="3f3bf9e99669898b" providerId="LiveId" clId="{FE83BC06-D6D8-5C43-87B3-AFDCA4ED2B8A}" dt="2021-03-14T15:00:27.630" v="9823" actId="6264"/>
          <ac:spMkLst>
            <pc:docMk/>
            <pc:sldMk cId="1650423433" sldId="2544"/>
            <ac:spMk id="33" creationId="{C36E227B-904A-8444-8515-C79A489F39D2}"/>
          </ac:spMkLst>
        </pc:spChg>
        <pc:spChg chg="add del mod">
          <ac:chgData name="Felipe Bottrel" userId="3f3bf9e99669898b" providerId="LiveId" clId="{FE83BC06-D6D8-5C43-87B3-AFDCA4ED2B8A}" dt="2021-03-14T15:00:27.630" v="9823" actId="6264"/>
          <ac:spMkLst>
            <pc:docMk/>
            <pc:sldMk cId="1650423433" sldId="2544"/>
            <ac:spMk id="34" creationId="{BC4C545B-C740-BE4F-8D8E-B18C5000FA59}"/>
          </ac:spMkLst>
        </pc:spChg>
        <pc:spChg chg="add del mod">
          <ac:chgData name="Felipe Bottrel" userId="3f3bf9e99669898b" providerId="LiveId" clId="{FE83BC06-D6D8-5C43-87B3-AFDCA4ED2B8A}" dt="2021-03-14T15:00:27.630" v="9823" actId="6264"/>
          <ac:spMkLst>
            <pc:docMk/>
            <pc:sldMk cId="1650423433" sldId="2544"/>
            <ac:spMk id="35" creationId="{82D75B6B-BBC1-F84E-AE31-C36E7C0C57C9}"/>
          </ac:spMkLst>
        </pc:spChg>
        <pc:spChg chg="add del mod">
          <ac:chgData name="Felipe Bottrel" userId="3f3bf9e99669898b" providerId="LiveId" clId="{FE83BC06-D6D8-5C43-87B3-AFDCA4ED2B8A}" dt="2021-03-14T15:00:27.630" v="9823" actId="6264"/>
          <ac:spMkLst>
            <pc:docMk/>
            <pc:sldMk cId="1650423433" sldId="2544"/>
            <ac:spMk id="36" creationId="{1F39D592-4EF3-BC47-8068-E3078696B59A}"/>
          </ac:spMkLst>
        </pc:spChg>
        <pc:spChg chg="add del mod">
          <ac:chgData name="Felipe Bottrel" userId="3f3bf9e99669898b" providerId="LiveId" clId="{FE83BC06-D6D8-5C43-87B3-AFDCA4ED2B8A}" dt="2021-03-14T15:00:27.630" v="9823" actId="6264"/>
          <ac:spMkLst>
            <pc:docMk/>
            <pc:sldMk cId="1650423433" sldId="2544"/>
            <ac:spMk id="37" creationId="{E21F4056-51F9-F243-8670-E07C1D58EC15}"/>
          </ac:spMkLst>
        </pc:spChg>
        <pc:spChg chg="add del mod">
          <ac:chgData name="Felipe Bottrel" userId="3f3bf9e99669898b" providerId="LiveId" clId="{FE83BC06-D6D8-5C43-87B3-AFDCA4ED2B8A}" dt="2021-03-14T15:00:27.630" v="9823" actId="6264"/>
          <ac:spMkLst>
            <pc:docMk/>
            <pc:sldMk cId="1650423433" sldId="2544"/>
            <ac:spMk id="38" creationId="{E985BF68-3E34-6D44-92A1-2DE83D54F5D6}"/>
          </ac:spMkLst>
        </pc:spChg>
        <pc:spChg chg="add del mod">
          <ac:chgData name="Felipe Bottrel" userId="3f3bf9e99669898b" providerId="LiveId" clId="{FE83BC06-D6D8-5C43-87B3-AFDCA4ED2B8A}" dt="2021-03-14T15:00:27.630" v="9823" actId="6264"/>
          <ac:spMkLst>
            <pc:docMk/>
            <pc:sldMk cId="1650423433" sldId="2544"/>
            <ac:spMk id="39" creationId="{AFB451C1-2D4B-BD49-8E79-753FDA48AB6B}"/>
          </ac:spMkLst>
        </pc:spChg>
        <pc:spChg chg="add mod ord">
          <ac:chgData name="Felipe Bottrel" userId="3f3bf9e99669898b" providerId="LiveId" clId="{FE83BC06-D6D8-5C43-87B3-AFDCA4ED2B8A}" dt="2021-03-14T15:25:57.911" v="10620" actId="1076"/>
          <ac:spMkLst>
            <pc:docMk/>
            <pc:sldMk cId="1650423433" sldId="2544"/>
            <ac:spMk id="40" creationId="{2BA05079-0BBC-8546-80EF-619BE5D8C52E}"/>
          </ac:spMkLst>
        </pc:spChg>
        <pc:spChg chg="add del mod">
          <ac:chgData name="Felipe Bottrel" userId="3f3bf9e99669898b" providerId="LiveId" clId="{FE83BC06-D6D8-5C43-87B3-AFDCA4ED2B8A}" dt="2021-03-14T15:01:24.378" v="9848" actId="6264"/>
          <ac:spMkLst>
            <pc:docMk/>
            <pc:sldMk cId="1650423433" sldId="2544"/>
            <ac:spMk id="41" creationId="{680407F3-37CC-AE41-A5CF-5BE08D5AE8B4}"/>
          </ac:spMkLst>
        </pc:spChg>
        <pc:spChg chg="add del mod">
          <ac:chgData name="Felipe Bottrel" userId="3f3bf9e99669898b" providerId="LiveId" clId="{FE83BC06-D6D8-5C43-87B3-AFDCA4ED2B8A}" dt="2021-03-14T15:01:24.378" v="9848" actId="6264"/>
          <ac:spMkLst>
            <pc:docMk/>
            <pc:sldMk cId="1650423433" sldId="2544"/>
            <ac:spMk id="42" creationId="{D0FFC222-6464-244E-8B43-903A29080834}"/>
          </ac:spMkLst>
        </pc:spChg>
        <pc:spChg chg="add del mod">
          <ac:chgData name="Felipe Bottrel" userId="3f3bf9e99669898b" providerId="LiveId" clId="{FE83BC06-D6D8-5C43-87B3-AFDCA4ED2B8A}" dt="2021-03-14T15:01:24.378" v="9848" actId="6264"/>
          <ac:spMkLst>
            <pc:docMk/>
            <pc:sldMk cId="1650423433" sldId="2544"/>
            <ac:spMk id="43" creationId="{43E417A0-D63A-A649-AECE-1500375C855C}"/>
          </ac:spMkLst>
        </pc:spChg>
        <pc:spChg chg="add del mod">
          <ac:chgData name="Felipe Bottrel" userId="3f3bf9e99669898b" providerId="LiveId" clId="{FE83BC06-D6D8-5C43-87B3-AFDCA4ED2B8A}" dt="2021-03-14T15:01:24.378" v="9848" actId="6264"/>
          <ac:spMkLst>
            <pc:docMk/>
            <pc:sldMk cId="1650423433" sldId="2544"/>
            <ac:spMk id="44" creationId="{6798A291-2068-E847-B6DA-75891529C2C4}"/>
          </ac:spMkLst>
        </pc:spChg>
        <pc:spChg chg="add del mod">
          <ac:chgData name="Felipe Bottrel" userId="3f3bf9e99669898b" providerId="LiveId" clId="{FE83BC06-D6D8-5C43-87B3-AFDCA4ED2B8A}" dt="2021-03-14T15:01:24.378" v="9848" actId="6264"/>
          <ac:spMkLst>
            <pc:docMk/>
            <pc:sldMk cId="1650423433" sldId="2544"/>
            <ac:spMk id="45" creationId="{399405BE-FF59-A54F-BF17-31F7F1372411}"/>
          </ac:spMkLst>
        </pc:spChg>
        <pc:spChg chg="add del mod">
          <ac:chgData name="Felipe Bottrel" userId="3f3bf9e99669898b" providerId="LiveId" clId="{FE83BC06-D6D8-5C43-87B3-AFDCA4ED2B8A}" dt="2021-03-14T15:01:24.378" v="9848" actId="6264"/>
          <ac:spMkLst>
            <pc:docMk/>
            <pc:sldMk cId="1650423433" sldId="2544"/>
            <ac:spMk id="46" creationId="{D7973DCC-C3EF-8E4B-89A4-A95AADDF4547}"/>
          </ac:spMkLst>
        </pc:spChg>
        <pc:spChg chg="add del mod">
          <ac:chgData name="Felipe Bottrel" userId="3f3bf9e99669898b" providerId="LiveId" clId="{FE83BC06-D6D8-5C43-87B3-AFDCA4ED2B8A}" dt="2021-03-14T15:01:24.378" v="9848" actId="6264"/>
          <ac:spMkLst>
            <pc:docMk/>
            <pc:sldMk cId="1650423433" sldId="2544"/>
            <ac:spMk id="47" creationId="{C26DF1CB-68F0-A54C-81A9-B42728B80DB7}"/>
          </ac:spMkLst>
        </pc:spChg>
        <pc:spChg chg="add del mod">
          <ac:chgData name="Felipe Bottrel" userId="3f3bf9e99669898b" providerId="LiveId" clId="{FE83BC06-D6D8-5C43-87B3-AFDCA4ED2B8A}" dt="2021-03-14T15:01:24.378" v="9848" actId="6264"/>
          <ac:spMkLst>
            <pc:docMk/>
            <pc:sldMk cId="1650423433" sldId="2544"/>
            <ac:spMk id="48" creationId="{C8E872F2-855E-7F4D-B9C3-7CF734DD025C}"/>
          </ac:spMkLst>
        </pc:spChg>
        <pc:spChg chg="add del mod">
          <ac:chgData name="Felipe Bottrel" userId="3f3bf9e99669898b" providerId="LiveId" clId="{FE83BC06-D6D8-5C43-87B3-AFDCA4ED2B8A}" dt="2021-03-14T15:19:31.992" v="10426" actId="478"/>
          <ac:spMkLst>
            <pc:docMk/>
            <pc:sldMk cId="1650423433" sldId="2544"/>
            <ac:spMk id="49" creationId="{776A2057-131B-734C-B904-4032C8EFBA37}"/>
          </ac:spMkLst>
        </pc:spChg>
        <pc:spChg chg="add del mod">
          <ac:chgData name="Felipe Bottrel" userId="3f3bf9e99669898b" providerId="LiveId" clId="{FE83BC06-D6D8-5C43-87B3-AFDCA4ED2B8A}" dt="2021-03-14T15:18:02.172" v="10394" actId="6264"/>
          <ac:spMkLst>
            <pc:docMk/>
            <pc:sldMk cId="1650423433" sldId="2544"/>
            <ac:spMk id="50" creationId="{4DA2A194-812E-2340-9B27-F74B8AB67A97}"/>
          </ac:spMkLst>
        </pc:spChg>
        <pc:spChg chg="add del mod">
          <ac:chgData name="Felipe Bottrel" userId="3f3bf9e99669898b" providerId="LiveId" clId="{FE83BC06-D6D8-5C43-87B3-AFDCA4ED2B8A}" dt="2021-03-14T15:18:02.172" v="10394" actId="6264"/>
          <ac:spMkLst>
            <pc:docMk/>
            <pc:sldMk cId="1650423433" sldId="2544"/>
            <ac:spMk id="51" creationId="{13A06B07-A594-F042-8C32-571E835F8910}"/>
          </ac:spMkLst>
        </pc:spChg>
        <pc:spChg chg="add del mod">
          <ac:chgData name="Felipe Bottrel" userId="3f3bf9e99669898b" providerId="LiveId" clId="{FE83BC06-D6D8-5C43-87B3-AFDCA4ED2B8A}" dt="2021-03-14T15:18:02.172" v="10394" actId="6264"/>
          <ac:spMkLst>
            <pc:docMk/>
            <pc:sldMk cId="1650423433" sldId="2544"/>
            <ac:spMk id="52" creationId="{07C48525-DD4F-AC40-9608-162B501AEBFD}"/>
          </ac:spMkLst>
        </pc:spChg>
        <pc:spChg chg="add del mod">
          <ac:chgData name="Felipe Bottrel" userId="3f3bf9e99669898b" providerId="LiveId" clId="{FE83BC06-D6D8-5C43-87B3-AFDCA4ED2B8A}" dt="2021-03-14T15:18:02.172" v="10394" actId="6264"/>
          <ac:spMkLst>
            <pc:docMk/>
            <pc:sldMk cId="1650423433" sldId="2544"/>
            <ac:spMk id="53" creationId="{0B8CA9C1-AE06-C94A-BDDC-50798A15C640}"/>
          </ac:spMkLst>
        </pc:spChg>
        <pc:spChg chg="add del mod">
          <ac:chgData name="Felipe Bottrel" userId="3f3bf9e99669898b" providerId="LiveId" clId="{FE83BC06-D6D8-5C43-87B3-AFDCA4ED2B8A}" dt="2021-03-14T15:18:02.172" v="10394" actId="6264"/>
          <ac:spMkLst>
            <pc:docMk/>
            <pc:sldMk cId="1650423433" sldId="2544"/>
            <ac:spMk id="54" creationId="{BADBFA67-852F-CE4C-88A4-A6167564D9F7}"/>
          </ac:spMkLst>
        </pc:spChg>
        <pc:spChg chg="add del mod">
          <ac:chgData name="Felipe Bottrel" userId="3f3bf9e99669898b" providerId="LiveId" clId="{FE83BC06-D6D8-5C43-87B3-AFDCA4ED2B8A}" dt="2021-03-14T15:18:02.172" v="10394" actId="6264"/>
          <ac:spMkLst>
            <pc:docMk/>
            <pc:sldMk cId="1650423433" sldId="2544"/>
            <ac:spMk id="55" creationId="{C049769D-C96C-E44C-BE87-0AE0BF6181F4}"/>
          </ac:spMkLst>
        </pc:spChg>
        <pc:spChg chg="add del mod">
          <ac:chgData name="Felipe Bottrel" userId="3f3bf9e99669898b" providerId="LiveId" clId="{FE83BC06-D6D8-5C43-87B3-AFDCA4ED2B8A}" dt="2021-03-14T15:18:02.172" v="10394" actId="6264"/>
          <ac:spMkLst>
            <pc:docMk/>
            <pc:sldMk cId="1650423433" sldId="2544"/>
            <ac:spMk id="56" creationId="{D060FB41-F450-5A44-A8F7-23AB519EB2D8}"/>
          </ac:spMkLst>
        </pc:spChg>
        <pc:spChg chg="add del mod">
          <ac:chgData name="Felipe Bottrel" userId="3f3bf9e99669898b" providerId="LiveId" clId="{FE83BC06-D6D8-5C43-87B3-AFDCA4ED2B8A}" dt="2021-03-14T15:18:02.172" v="10394" actId="6264"/>
          <ac:spMkLst>
            <pc:docMk/>
            <pc:sldMk cId="1650423433" sldId="2544"/>
            <ac:spMk id="57" creationId="{BB1D69A5-F983-FB4D-AC0A-D4CDCC336D8C}"/>
          </ac:spMkLst>
        </pc:spChg>
        <pc:spChg chg="add del mod">
          <ac:chgData name="Felipe Bottrel" userId="3f3bf9e99669898b" providerId="LiveId" clId="{FE83BC06-D6D8-5C43-87B3-AFDCA4ED2B8A}" dt="2021-03-14T15:18:41.248" v="10402" actId="6264"/>
          <ac:spMkLst>
            <pc:docMk/>
            <pc:sldMk cId="1650423433" sldId="2544"/>
            <ac:spMk id="58" creationId="{E8657924-D451-F447-924C-FEC1AC10E284}"/>
          </ac:spMkLst>
        </pc:spChg>
        <pc:spChg chg="add del mod">
          <ac:chgData name="Felipe Bottrel" userId="3f3bf9e99669898b" providerId="LiveId" clId="{FE83BC06-D6D8-5C43-87B3-AFDCA4ED2B8A}" dt="2021-03-14T15:18:41.248" v="10402" actId="6264"/>
          <ac:spMkLst>
            <pc:docMk/>
            <pc:sldMk cId="1650423433" sldId="2544"/>
            <ac:spMk id="59" creationId="{F6EA72D1-51A6-C740-B066-EEADDDF7A457}"/>
          </ac:spMkLst>
        </pc:spChg>
        <pc:spChg chg="add del mod">
          <ac:chgData name="Felipe Bottrel" userId="3f3bf9e99669898b" providerId="LiveId" clId="{FE83BC06-D6D8-5C43-87B3-AFDCA4ED2B8A}" dt="2021-03-14T15:18:41.248" v="10402" actId="6264"/>
          <ac:spMkLst>
            <pc:docMk/>
            <pc:sldMk cId="1650423433" sldId="2544"/>
            <ac:spMk id="60" creationId="{FF21A700-AF4D-0944-BCD7-12E0E4965C3C}"/>
          </ac:spMkLst>
        </pc:spChg>
        <pc:spChg chg="add del mod">
          <ac:chgData name="Felipe Bottrel" userId="3f3bf9e99669898b" providerId="LiveId" clId="{FE83BC06-D6D8-5C43-87B3-AFDCA4ED2B8A}" dt="2021-03-14T15:18:41.248" v="10402" actId="6264"/>
          <ac:spMkLst>
            <pc:docMk/>
            <pc:sldMk cId="1650423433" sldId="2544"/>
            <ac:spMk id="61" creationId="{CF31DCDE-D2BF-2146-B8C8-3C6A6CC4D63F}"/>
          </ac:spMkLst>
        </pc:spChg>
        <pc:spChg chg="add del mod">
          <ac:chgData name="Felipe Bottrel" userId="3f3bf9e99669898b" providerId="LiveId" clId="{FE83BC06-D6D8-5C43-87B3-AFDCA4ED2B8A}" dt="2021-03-14T15:18:41.248" v="10402" actId="6264"/>
          <ac:spMkLst>
            <pc:docMk/>
            <pc:sldMk cId="1650423433" sldId="2544"/>
            <ac:spMk id="62" creationId="{7DDAE985-E8D5-BF47-92DB-CC9F722795FC}"/>
          </ac:spMkLst>
        </pc:spChg>
        <pc:spChg chg="add del mod">
          <ac:chgData name="Felipe Bottrel" userId="3f3bf9e99669898b" providerId="LiveId" clId="{FE83BC06-D6D8-5C43-87B3-AFDCA4ED2B8A}" dt="2021-03-14T15:18:41.248" v="10402" actId="6264"/>
          <ac:spMkLst>
            <pc:docMk/>
            <pc:sldMk cId="1650423433" sldId="2544"/>
            <ac:spMk id="63" creationId="{EB7B307B-39C3-4F42-8ECC-DD1ECDCD7AAE}"/>
          </ac:spMkLst>
        </pc:spChg>
        <pc:spChg chg="add del mod">
          <ac:chgData name="Felipe Bottrel" userId="3f3bf9e99669898b" providerId="LiveId" clId="{FE83BC06-D6D8-5C43-87B3-AFDCA4ED2B8A}" dt="2021-03-14T15:18:41.248" v="10402" actId="6264"/>
          <ac:spMkLst>
            <pc:docMk/>
            <pc:sldMk cId="1650423433" sldId="2544"/>
            <ac:spMk id="64" creationId="{96032DE1-54B7-C945-AF05-8E654A4794DD}"/>
          </ac:spMkLst>
        </pc:spChg>
        <pc:spChg chg="add del mod">
          <ac:chgData name="Felipe Bottrel" userId="3f3bf9e99669898b" providerId="LiveId" clId="{FE83BC06-D6D8-5C43-87B3-AFDCA4ED2B8A}" dt="2021-03-14T15:18:41.248" v="10402" actId="6264"/>
          <ac:spMkLst>
            <pc:docMk/>
            <pc:sldMk cId="1650423433" sldId="2544"/>
            <ac:spMk id="65" creationId="{4DCA3E76-C8ED-F745-A3D7-AFB994DAEB9B}"/>
          </ac:spMkLst>
        </pc:spChg>
        <pc:spChg chg="add del mod">
          <ac:chgData name="Felipe Bottrel" userId="3f3bf9e99669898b" providerId="LiveId" clId="{FE83BC06-D6D8-5C43-87B3-AFDCA4ED2B8A}" dt="2021-03-14T15:18:42.952" v="10403" actId="6264"/>
          <ac:spMkLst>
            <pc:docMk/>
            <pc:sldMk cId="1650423433" sldId="2544"/>
            <ac:spMk id="66" creationId="{DB38A858-E715-784E-8B1E-C505FFAED3AB}"/>
          </ac:spMkLst>
        </pc:spChg>
        <pc:spChg chg="add del mod">
          <ac:chgData name="Felipe Bottrel" userId="3f3bf9e99669898b" providerId="LiveId" clId="{FE83BC06-D6D8-5C43-87B3-AFDCA4ED2B8A}" dt="2021-03-14T15:18:42.952" v="10403" actId="6264"/>
          <ac:spMkLst>
            <pc:docMk/>
            <pc:sldMk cId="1650423433" sldId="2544"/>
            <ac:spMk id="67" creationId="{8B619FB8-2CB4-5D49-8744-787F2257A33E}"/>
          </ac:spMkLst>
        </pc:spChg>
        <pc:spChg chg="add del mod">
          <ac:chgData name="Felipe Bottrel" userId="3f3bf9e99669898b" providerId="LiveId" clId="{FE83BC06-D6D8-5C43-87B3-AFDCA4ED2B8A}" dt="2021-03-14T15:18:42.952" v="10403" actId="6264"/>
          <ac:spMkLst>
            <pc:docMk/>
            <pc:sldMk cId="1650423433" sldId="2544"/>
            <ac:spMk id="68" creationId="{1DA9867D-A048-9C49-B23F-C581A39D918D}"/>
          </ac:spMkLst>
        </pc:spChg>
        <pc:spChg chg="add del mod">
          <ac:chgData name="Felipe Bottrel" userId="3f3bf9e99669898b" providerId="LiveId" clId="{FE83BC06-D6D8-5C43-87B3-AFDCA4ED2B8A}" dt="2021-03-14T15:18:42.952" v="10403" actId="6264"/>
          <ac:spMkLst>
            <pc:docMk/>
            <pc:sldMk cId="1650423433" sldId="2544"/>
            <ac:spMk id="69" creationId="{B2EBF8CD-B345-1941-8D57-70C586173ED0}"/>
          </ac:spMkLst>
        </pc:spChg>
        <pc:spChg chg="add del mod">
          <ac:chgData name="Felipe Bottrel" userId="3f3bf9e99669898b" providerId="LiveId" clId="{FE83BC06-D6D8-5C43-87B3-AFDCA4ED2B8A}" dt="2021-03-14T15:18:42.952" v="10403" actId="6264"/>
          <ac:spMkLst>
            <pc:docMk/>
            <pc:sldMk cId="1650423433" sldId="2544"/>
            <ac:spMk id="70" creationId="{321D80BE-D92F-7246-BE76-1FBC27D917FE}"/>
          </ac:spMkLst>
        </pc:spChg>
        <pc:spChg chg="add del mod">
          <ac:chgData name="Felipe Bottrel" userId="3f3bf9e99669898b" providerId="LiveId" clId="{FE83BC06-D6D8-5C43-87B3-AFDCA4ED2B8A}" dt="2021-03-14T15:18:42.952" v="10403" actId="6264"/>
          <ac:spMkLst>
            <pc:docMk/>
            <pc:sldMk cId="1650423433" sldId="2544"/>
            <ac:spMk id="71" creationId="{8574F649-8EA2-E64E-A10F-34019F6E52FE}"/>
          </ac:spMkLst>
        </pc:spChg>
        <pc:spChg chg="add del mod">
          <ac:chgData name="Felipe Bottrel" userId="3f3bf9e99669898b" providerId="LiveId" clId="{FE83BC06-D6D8-5C43-87B3-AFDCA4ED2B8A}" dt="2021-03-14T15:18:42.952" v="10403" actId="6264"/>
          <ac:spMkLst>
            <pc:docMk/>
            <pc:sldMk cId="1650423433" sldId="2544"/>
            <ac:spMk id="72" creationId="{91894FE8-4193-F04F-AC17-34FDD2309C34}"/>
          </ac:spMkLst>
        </pc:spChg>
        <pc:spChg chg="add del mod">
          <ac:chgData name="Felipe Bottrel" userId="3f3bf9e99669898b" providerId="LiveId" clId="{FE83BC06-D6D8-5C43-87B3-AFDCA4ED2B8A}" dt="2021-03-14T15:18:42.952" v="10403" actId="6264"/>
          <ac:spMkLst>
            <pc:docMk/>
            <pc:sldMk cId="1650423433" sldId="2544"/>
            <ac:spMk id="73" creationId="{FD2F7DF7-07BA-604F-88A8-8072F7B65D2B}"/>
          </ac:spMkLst>
        </pc:spChg>
        <pc:spChg chg="add del mod">
          <ac:chgData name="Felipe Bottrel" userId="3f3bf9e99669898b" providerId="LiveId" clId="{FE83BC06-D6D8-5C43-87B3-AFDCA4ED2B8A}" dt="2021-03-14T15:19:30.523" v="10425" actId="6264"/>
          <ac:spMkLst>
            <pc:docMk/>
            <pc:sldMk cId="1650423433" sldId="2544"/>
            <ac:spMk id="74" creationId="{C1DB546B-F444-5147-8A74-2940E0DADAF3}"/>
          </ac:spMkLst>
        </pc:spChg>
        <pc:spChg chg="add del mod">
          <ac:chgData name="Felipe Bottrel" userId="3f3bf9e99669898b" providerId="LiveId" clId="{FE83BC06-D6D8-5C43-87B3-AFDCA4ED2B8A}" dt="2021-03-14T15:19:30.523" v="10425" actId="6264"/>
          <ac:spMkLst>
            <pc:docMk/>
            <pc:sldMk cId="1650423433" sldId="2544"/>
            <ac:spMk id="75" creationId="{67C1055A-2ADF-7B48-B412-D519E1822E59}"/>
          </ac:spMkLst>
        </pc:spChg>
        <pc:spChg chg="add del mod">
          <ac:chgData name="Felipe Bottrel" userId="3f3bf9e99669898b" providerId="LiveId" clId="{FE83BC06-D6D8-5C43-87B3-AFDCA4ED2B8A}" dt="2021-03-14T15:19:30.523" v="10425" actId="6264"/>
          <ac:spMkLst>
            <pc:docMk/>
            <pc:sldMk cId="1650423433" sldId="2544"/>
            <ac:spMk id="76" creationId="{13668D57-436B-C046-A620-37ADFC4BEC79}"/>
          </ac:spMkLst>
        </pc:spChg>
        <pc:spChg chg="add del mod">
          <ac:chgData name="Felipe Bottrel" userId="3f3bf9e99669898b" providerId="LiveId" clId="{FE83BC06-D6D8-5C43-87B3-AFDCA4ED2B8A}" dt="2021-03-14T15:19:30.523" v="10425" actId="6264"/>
          <ac:spMkLst>
            <pc:docMk/>
            <pc:sldMk cId="1650423433" sldId="2544"/>
            <ac:spMk id="77" creationId="{4B624169-B037-4242-885E-930D950B0858}"/>
          </ac:spMkLst>
        </pc:spChg>
        <pc:spChg chg="add del mod">
          <ac:chgData name="Felipe Bottrel" userId="3f3bf9e99669898b" providerId="LiveId" clId="{FE83BC06-D6D8-5C43-87B3-AFDCA4ED2B8A}" dt="2021-03-14T15:19:30.523" v="10425" actId="6264"/>
          <ac:spMkLst>
            <pc:docMk/>
            <pc:sldMk cId="1650423433" sldId="2544"/>
            <ac:spMk id="78" creationId="{C0D1860C-2507-9744-817D-FA5995CCF605}"/>
          </ac:spMkLst>
        </pc:spChg>
        <pc:spChg chg="add del mod">
          <ac:chgData name="Felipe Bottrel" userId="3f3bf9e99669898b" providerId="LiveId" clId="{FE83BC06-D6D8-5C43-87B3-AFDCA4ED2B8A}" dt="2021-03-14T15:19:30.523" v="10425" actId="6264"/>
          <ac:spMkLst>
            <pc:docMk/>
            <pc:sldMk cId="1650423433" sldId="2544"/>
            <ac:spMk id="79" creationId="{C0832C9F-ABA7-B140-B1D1-7F8DFC269EAE}"/>
          </ac:spMkLst>
        </pc:spChg>
        <pc:spChg chg="add del mod">
          <ac:chgData name="Felipe Bottrel" userId="3f3bf9e99669898b" providerId="LiveId" clId="{FE83BC06-D6D8-5C43-87B3-AFDCA4ED2B8A}" dt="2021-03-14T15:19:30.523" v="10425" actId="6264"/>
          <ac:spMkLst>
            <pc:docMk/>
            <pc:sldMk cId="1650423433" sldId="2544"/>
            <ac:spMk id="80" creationId="{39543B4C-F366-8F46-B642-6D006AE42215}"/>
          </ac:spMkLst>
        </pc:spChg>
        <pc:spChg chg="add del mod">
          <ac:chgData name="Felipe Bottrel" userId="3f3bf9e99669898b" providerId="LiveId" clId="{FE83BC06-D6D8-5C43-87B3-AFDCA4ED2B8A}" dt="2021-03-14T15:19:30.523" v="10425" actId="6264"/>
          <ac:spMkLst>
            <pc:docMk/>
            <pc:sldMk cId="1650423433" sldId="2544"/>
            <ac:spMk id="81" creationId="{E54ACEEF-CF4D-6C4A-AD4C-0C52D6E4E045}"/>
          </ac:spMkLst>
        </pc:spChg>
        <pc:spChg chg="add del mod">
          <ac:chgData name="Felipe Bottrel" userId="3f3bf9e99669898b" providerId="LiveId" clId="{FE83BC06-D6D8-5C43-87B3-AFDCA4ED2B8A}" dt="2021-03-14T15:21:15.919" v="10456" actId="6264"/>
          <ac:spMkLst>
            <pc:docMk/>
            <pc:sldMk cId="1650423433" sldId="2544"/>
            <ac:spMk id="82" creationId="{00A4D3FC-966D-6340-8D6E-CF3C3C3B4BF6}"/>
          </ac:spMkLst>
        </pc:spChg>
        <pc:spChg chg="add del mod">
          <ac:chgData name="Felipe Bottrel" userId="3f3bf9e99669898b" providerId="LiveId" clId="{FE83BC06-D6D8-5C43-87B3-AFDCA4ED2B8A}" dt="2021-03-14T15:21:15.919" v="10456" actId="6264"/>
          <ac:spMkLst>
            <pc:docMk/>
            <pc:sldMk cId="1650423433" sldId="2544"/>
            <ac:spMk id="83" creationId="{367657D0-BAA6-1443-BA4F-CBD3BE15D3EE}"/>
          </ac:spMkLst>
        </pc:spChg>
        <pc:spChg chg="add del mod">
          <ac:chgData name="Felipe Bottrel" userId="3f3bf9e99669898b" providerId="LiveId" clId="{FE83BC06-D6D8-5C43-87B3-AFDCA4ED2B8A}" dt="2021-03-14T15:21:15.919" v="10456" actId="6264"/>
          <ac:spMkLst>
            <pc:docMk/>
            <pc:sldMk cId="1650423433" sldId="2544"/>
            <ac:spMk id="84" creationId="{904396E2-45CB-6F43-B164-1AEB1E44F4FA}"/>
          </ac:spMkLst>
        </pc:spChg>
        <pc:spChg chg="add del mod">
          <ac:chgData name="Felipe Bottrel" userId="3f3bf9e99669898b" providerId="LiveId" clId="{FE83BC06-D6D8-5C43-87B3-AFDCA4ED2B8A}" dt="2021-03-14T15:21:15.919" v="10456" actId="6264"/>
          <ac:spMkLst>
            <pc:docMk/>
            <pc:sldMk cId="1650423433" sldId="2544"/>
            <ac:spMk id="85" creationId="{DC5D2097-8BAB-2B4C-9B66-BA02BE66B893}"/>
          </ac:spMkLst>
        </pc:spChg>
        <pc:spChg chg="add del mod">
          <ac:chgData name="Felipe Bottrel" userId="3f3bf9e99669898b" providerId="LiveId" clId="{FE83BC06-D6D8-5C43-87B3-AFDCA4ED2B8A}" dt="2021-03-14T15:21:15.919" v="10456" actId="6264"/>
          <ac:spMkLst>
            <pc:docMk/>
            <pc:sldMk cId="1650423433" sldId="2544"/>
            <ac:spMk id="86" creationId="{76BB62E9-D300-DF41-8277-4A9129C722F4}"/>
          </ac:spMkLst>
        </pc:spChg>
        <pc:spChg chg="add del mod">
          <ac:chgData name="Felipe Bottrel" userId="3f3bf9e99669898b" providerId="LiveId" clId="{FE83BC06-D6D8-5C43-87B3-AFDCA4ED2B8A}" dt="2021-03-14T15:21:15.919" v="10456" actId="6264"/>
          <ac:spMkLst>
            <pc:docMk/>
            <pc:sldMk cId="1650423433" sldId="2544"/>
            <ac:spMk id="87" creationId="{3A63715E-EC1A-2B47-8D39-FCD2D104899A}"/>
          </ac:spMkLst>
        </pc:spChg>
        <pc:spChg chg="add del mod">
          <ac:chgData name="Felipe Bottrel" userId="3f3bf9e99669898b" providerId="LiveId" clId="{FE83BC06-D6D8-5C43-87B3-AFDCA4ED2B8A}" dt="2021-03-14T15:21:15.919" v="10456" actId="6264"/>
          <ac:spMkLst>
            <pc:docMk/>
            <pc:sldMk cId="1650423433" sldId="2544"/>
            <ac:spMk id="88" creationId="{C542CD5C-B5AD-154C-A1B2-911B09416960}"/>
          </ac:spMkLst>
        </pc:spChg>
        <pc:spChg chg="add del mod">
          <ac:chgData name="Felipe Bottrel" userId="3f3bf9e99669898b" providerId="LiveId" clId="{FE83BC06-D6D8-5C43-87B3-AFDCA4ED2B8A}" dt="2021-03-14T15:21:15.919" v="10456" actId="6264"/>
          <ac:spMkLst>
            <pc:docMk/>
            <pc:sldMk cId="1650423433" sldId="2544"/>
            <ac:spMk id="89" creationId="{3BAA98FA-9748-2441-92CF-73C304E60647}"/>
          </ac:spMkLst>
        </pc:spChg>
        <pc:spChg chg="add del mod">
          <ac:chgData name="Felipe Bottrel" userId="3f3bf9e99669898b" providerId="LiveId" clId="{FE83BC06-D6D8-5C43-87B3-AFDCA4ED2B8A}" dt="2021-03-14T15:21:36.070" v="10459" actId="6264"/>
          <ac:spMkLst>
            <pc:docMk/>
            <pc:sldMk cId="1650423433" sldId="2544"/>
            <ac:spMk id="90" creationId="{C00638A5-0366-1346-9BB6-5D68A301AD88}"/>
          </ac:spMkLst>
        </pc:spChg>
        <pc:spChg chg="add del mod">
          <ac:chgData name="Felipe Bottrel" userId="3f3bf9e99669898b" providerId="LiveId" clId="{FE83BC06-D6D8-5C43-87B3-AFDCA4ED2B8A}" dt="2021-03-14T15:21:36.070" v="10459" actId="6264"/>
          <ac:spMkLst>
            <pc:docMk/>
            <pc:sldMk cId="1650423433" sldId="2544"/>
            <ac:spMk id="91" creationId="{FAE1C9A3-E11A-CA4E-964C-4D0DBE65537A}"/>
          </ac:spMkLst>
        </pc:spChg>
        <pc:spChg chg="add del mod">
          <ac:chgData name="Felipe Bottrel" userId="3f3bf9e99669898b" providerId="LiveId" clId="{FE83BC06-D6D8-5C43-87B3-AFDCA4ED2B8A}" dt="2021-03-14T15:21:36.070" v="10459" actId="6264"/>
          <ac:spMkLst>
            <pc:docMk/>
            <pc:sldMk cId="1650423433" sldId="2544"/>
            <ac:spMk id="92" creationId="{E311BA39-307A-2144-8118-37C426E77C35}"/>
          </ac:spMkLst>
        </pc:spChg>
        <pc:spChg chg="add del mod">
          <ac:chgData name="Felipe Bottrel" userId="3f3bf9e99669898b" providerId="LiveId" clId="{FE83BC06-D6D8-5C43-87B3-AFDCA4ED2B8A}" dt="2021-03-14T15:21:36.070" v="10459" actId="6264"/>
          <ac:spMkLst>
            <pc:docMk/>
            <pc:sldMk cId="1650423433" sldId="2544"/>
            <ac:spMk id="93" creationId="{57045398-9B39-6D4D-A7C6-5CBB83C086CB}"/>
          </ac:spMkLst>
        </pc:spChg>
        <pc:spChg chg="add del mod">
          <ac:chgData name="Felipe Bottrel" userId="3f3bf9e99669898b" providerId="LiveId" clId="{FE83BC06-D6D8-5C43-87B3-AFDCA4ED2B8A}" dt="2021-03-14T15:21:36.070" v="10459" actId="6264"/>
          <ac:spMkLst>
            <pc:docMk/>
            <pc:sldMk cId="1650423433" sldId="2544"/>
            <ac:spMk id="94" creationId="{A2448F12-92BC-B540-B7F6-BCF25A2ED4CD}"/>
          </ac:spMkLst>
        </pc:spChg>
        <pc:spChg chg="add del mod">
          <ac:chgData name="Felipe Bottrel" userId="3f3bf9e99669898b" providerId="LiveId" clId="{FE83BC06-D6D8-5C43-87B3-AFDCA4ED2B8A}" dt="2021-03-14T15:21:36.070" v="10459" actId="6264"/>
          <ac:spMkLst>
            <pc:docMk/>
            <pc:sldMk cId="1650423433" sldId="2544"/>
            <ac:spMk id="95" creationId="{C3293D75-DBAD-6A4C-932D-8056BBC80F21}"/>
          </ac:spMkLst>
        </pc:spChg>
        <pc:spChg chg="add del mod">
          <ac:chgData name="Felipe Bottrel" userId="3f3bf9e99669898b" providerId="LiveId" clId="{FE83BC06-D6D8-5C43-87B3-AFDCA4ED2B8A}" dt="2021-03-14T15:21:36.070" v="10459" actId="6264"/>
          <ac:spMkLst>
            <pc:docMk/>
            <pc:sldMk cId="1650423433" sldId="2544"/>
            <ac:spMk id="96" creationId="{333E2DE0-58F7-4F44-85FA-F3EA5FC7654D}"/>
          </ac:spMkLst>
        </pc:spChg>
        <pc:spChg chg="add del mod">
          <ac:chgData name="Felipe Bottrel" userId="3f3bf9e99669898b" providerId="LiveId" clId="{FE83BC06-D6D8-5C43-87B3-AFDCA4ED2B8A}" dt="2021-03-14T15:21:36.070" v="10459" actId="6264"/>
          <ac:spMkLst>
            <pc:docMk/>
            <pc:sldMk cId="1650423433" sldId="2544"/>
            <ac:spMk id="97" creationId="{22C69836-AB23-E04C-AD8E-FCDCC355A0C5}"/>
          </ac:spMkLst>
        </pc:spChg>
        <pc:spChg chg="add del mod">
          <ac:chgData name="Felipe Bottrel" userId="3f3bf9e99669898b" providerId="LiveId" clId="{FE83BC06-D6D8-5C43-87B3-AFDCA4ED2B8A}" dt="2021-03-14T15:21:36.357" v="10460" actId="6264"/>
          <ac:spMkLst>
            <pc:docMk/>
            <pc:sldMk cId="1650423433" sldId="2544"/>
            <ac:spMk id="98" creationId="{2C5EC2A8-0C71-BC41-B9E9-031BBD595EC8}"/>
          </ac:spMkLst>
        </pc:spChg>
        <pc:spChg chg="add del mod">
          <ac:chgData name="Felipe Bottrel" userId="3f3bf9e99669898b" providerId="LiveId" clId="{FE83BC06-D6D8-5C43-87B3-AFDCA4ED2B8A}" dt="2021-03-14T15:21:36.357" v="10460" actId="6264"/>
          <ac:spMkLst>
            <pc:docMk/>
            <pc:sldMk cId="1650423433" sldId="2544"/>
            <ac:spMk id="99" creationId="{D18EE760-FECD-454E-964C-D0353BE4E300}"/>
          </ac:spMkLst>
        </pc:spChg>
        <pc:spChg chg="add del mod">
          <ac:chgData name="Felipe Bottrel" userId="3f3bf9e99669898b" providerId="LiveId" clId="{FE83BC06-D6D8-5C43-87B3-AFDCA4ED2B8A}" dt="2021-03-14T15:21:36.357" v="10460" actId="6264"/>
          <ac:spMkLst>
            <pc:docMk/>
            <pc:sldMk cId="1650423433" sldId="2544"/>
            <ac:spMk id="100" creationId="{39565B72-A82B-A046-B737-C6374CA444B5}"/>
          </ac:spMkLst>
        </pc:spChg>
        <pc:spChg chg="add del mod">
          <ac:chgData name="Felipe Bottrel" userId="3f3bf9e99669898b" providerId="LiveId" clId="{FE83BC06-D6D8-5C43-87B3-AFDCA4ED2B8A}" dt="2021-03-14T15:21:36.357" v="10460" actId="6264"/>
          <ac:spMkLst>
            <pc:docMk/>
            <pc:sldMk cId="1650423433" sldId="2544"/>
            <ac:spMk id="101" creationId="{4D137E56-C080-674F-B27B-E714483F74D3}"/>
          </ac:spMkLst>
        </pc:spChg>
        <pc:spChg chg="add del mod">
          <ac:chgData name="Felipe Bottrel" userId="3f3bf9e99669898b" providerId="LiveId" clId="{FE83BC06-D6D8-5C43-87B3-AFDCA4ED2B8A}" dt="2021-03-14T15:21:36.357" v="10460" actId="6264"/>
          <ac:spMkLst>
            <pc:docMk/>
            <pc:sldMk cId="1650423433" sldId="2544"/>
            <ac:spMk id="102" creationId="{E6DBCB8C-F9CA-6940-880D-7F810FE2E22C}"/>
          </ac:spMkLst>
        </pc:spChg>
        <pc:spChg chg="add del mod">
          <ac:chgData name="Felipe Bottrel" userId="3f3bf9e99669898b" providerId="LiveId" clId="{FE83BC06-D6D8-5C43-87B3-AFDCA4ED2B8A}" dt="2021-03-14T15:21:36.357" v="10460" actId="6264"/>
          <ac:spMkLst>
            <pc:docMk/>
            <pc:sldMk cId="1650423433" sldId="2544"/>
            <ac:spMk id="103" creationId="{E7863639-82CC-D84A-91C9-062BF40B35D5}"/>
          </ac:spMkLst>
        </pc:spChg>
        <pc:spChg chg="add del mod">
          <ac:chgData name="Felipe Bottrel" userId="3f3bf9e99669898b" providerId="LiveId" clId="{FE83BC06-D6D8-5C43-87B3-AFDCA4ED2B8A}" dt="2021-03-14T15:21:36.357" v="10460" actId="6264"/>
          <ac:spMkLst>
            <pc:docMk/>
            <pc:sldMk cId="1650423433" sldId="2544"/>
            <ac:spMk id="104" creationId="{CCEF1653-FF5C-1C4D-9D2F-4F7C7678B2A2}"/>
          </ac:spMkLst>
        </pc:spChg>
        <pc:spChg chg="add del mod">
          <ac:chgData name="Felipe Bottrel" userId="3f3bf9e99669898b" providerId="LiveId" clId="{FE83BC06-D6D8-5C43-87B3-AFDCA4ED2B8A}" dt="2021-03-14T15:21:36.357" v="10460" actId="6264"/>
          <ac:spMkLst>
            <pc:docMk/>
            <pc:sldMk cId="1650423433" sldId="2544"/>
            <ac:spMk id="105" creationId="{5729D4A4-AAF2-5741-AA02-9AF79F389F85}"/>
          </ac:spMkLst>
        </pc:spChg>
        <pc:spChg chg="add del mod">
          <ac:chgData name="Felipe Bottrel" userId="3f3bf9e99669898b" providerId="LiveId" clId="{FE83BC06-D6D8-5C43-87B3-AFDCA4ED2B8A}" dt="2021-03-14T15:21:36.657" v="10461" actId="6264"/>
          <ac:spMkLst>
            <pc:docMk/>
            <pc:sldMk cId="1650423433" sldId="2544"/>
            <ac:spMk id="106" creationId="{31D96519-4DF8-E34C-940C-8D792673A1DD}"/>
          </ac:spMkLst>
        </pc:spChg>
        <pc:spChg chg="add del mod">
          <ac:chgData name="Felipe Bottrel" userId="3f3bf9e99669898b" providerId="LiveId" clId="{FE83BC06-D6D8-5C43-87B3-AFDCA4ED2B8A}" dt="2021-03-14T15:21:36.657" v="10461" actId="6264"/>
          <ac:spMkLst>
            <pc:docMk/>
            <pc:sldMk cId="1650423433" sldId="2544"/>
            <ac:spMk id="107" creationId="{527F579F-7CF7-A34C-8D90-DFA9AEB90F1C}"/>
          </ac:spMkLst>
        </pc:spChg>
        <pc:spChg chg="add del mod">
          <ac:chgData name="Felipe Bottrel" userId="3f3bf9e99669898b" providerId="LiveId" clId="{FE83BC06-D6D8-5C43-87B3-AFDCA4ED2B8A}" dt="2021-03-14T15:21:36.657" v="10461" actId="6264"/>
          <ac:spMkLst>
            <pc:docMk/>
            <pc:sldMk cId="1650423433" sldId="2544"/>
            <ac:spMk id="108" creationId="{A845BE58-6B2B-1848-B85E-2A2D471B9581}"/>
          </ac:spMkLst>
        </pc:spChg>
        <pc:spChg chg="add del mod">
          <ac:chgData name="Felipe Bottrel" userId="3f3bf9e99669898b" providerId="LiveId" clId="{FE83BC06-D6D8-5C43-87B3-AFDCA4ED2B8A}" dt="2021-03-14T15:21:36.657" v="10461" actId="6264"/>
          <ac:spMkLst>
            <pc:docMk/>
            <pc:sldMk cId="1650423433" sldId="2544"/>
            <ac:spMk id="109" creationId="{8E67867A-1D8F-8D4A-86DA-6CA121F198F5}"/>
          </ac:spMkLst>
        </pc:spChg>
        <pc:spChg chg="add del mod">
          <ac:chgData name="Felipe Bottrel" userId="3f3bf9e99669898b" providerId="LiveId" clId="{FE83BC06-D6D8-5C43-87B3-AFDCA4ED2B8A}" dt="2021-03-14T15:21:36.657" v="10461" actId="6264"/>
          <ac:spMkLst>
            <pc:docMk/>
            <pc:sldMk cId="1650423433" sldId="2544"/>
            <ac:spMk id="110" creationId="{3857AEC8-480D-E448-9B67-25C49DAA3EFE}"/>
          </ac:spMkLst>
        </pc:spChg>
        <pc:spChg chg="add del mod">
          <ac:chgData name="Felipe Bottrel" userId="3f3bf9e99669898b" providerId="LiveId" clId="{FE83BC06-D6D8-5C43-87B3-AFDCA4ED2B8A}" dt="2021-03-14T15:21:36.657" v="10461" actId="6264"/>
          <ac:spMkLst>
            <pc:docMk/>
            <pc:sldMk cId="1650423433" sldId="2544"/>
            <ac:spMk id="111" creationId="{AF703E31-5DA4-AD43-8BDF-3B378BBAD77F}"/>
          </ac:spMkLst>
        </pc:spChg>
        <pc:spChg chg="add del mod">
          <ac:chgData name="Felipe Bottrel" userId="3f3bf9e99669898b" providerId="LiveId" clId="{FE83BC06-D6D8-5C43-87B3-AFDCA4ED2B8A}" dt="2021-03-14T15:21:36.657" v="10461" actId="6264"/>
          <ac:spMkLst>
            <pc:docMk/>
            <pc:sldMk cId="1650423433" sldId="2544"/>
            <ac:spMk id="112" creationId="{41D542FD-4F21-4449-BB27-A3B2E15DE58D}"/>
          </ac:spMkLst>
        </pc:spChg>
        <pc:spChg chg="add del mod">
          <ac:chgData name="Felipe Bottrel" userId="3f3bf9e99669898b" providerId="LiveId" clId="{FE83BC06-D6D8-5C43-87B3-AFDCA4ED2B8A}" dt="2021-03-14T15:21:36.657" v="10461" actId="6264"/>
          <ac:spMkLst>
            <pc:docMk/>
            <pc:sldMk cId="1650423433" sldId="2544"/>
            <ac:spMk id="113" creationId="{8E10847D-7910-9747-AA2A-D549F0292628}"/>
          </ac:spMkLst>
        </pc:spChg>
        <pc:spChg chg="add del mod">
          <ac:chgData name="Felipe Bottrel" userId="3f3bf9e99669898b" providerId="LiveId" clId="{FE83BC06-D6D8-5C43-87B3-AFDCA4ED2B8A}" dt="2021-03-14T15:23:51.389" v="10532" actId="6264"/>
          <ac:spMkLst>
            <pc:docMk/>
            <pc:sldMk cId="1650423433" sldId="2544"/>
            <ac:spMk id="114" creationId="{795A2E0E-7547-6A4B-8158-275C5558C0AA}"/>
          </ac:spMkLst>
        </pc:spChg>
        <pc:spChg chg="add del mod">
          <ac:chgData name="Felipe Bottrel" userId="3f3bf9e99669898b" providerId="LiveId" clId="{FE83BC06-D6D8-5C43-87B3-AFDCA4ED2B8A}" dt="2021-03-14T15:23:51.389" v="10532" actId="6264"/>
          <ac:spMkLst>
            <pc:docMk/>
            <pc:sldMk cId="1650423433" sldId="2544"/>
            <ac:spMk id="115" creationId="{37130661-08DC-B74B-A2B7-EB4AB623B3E0}"/>
          </ac:spMkLst>
        </pc:spChg>
        <pc:spChg chg="add del mod">
          <ac:chgData name="Felipe Bottrel" userId="3f3bf9e99669898b" providerId="LiveId" clId="{FE83BC06-D6D8-5C43-87B3-AFDCA4ED2B8A}" dt="2021-03-14T15:23:51.389" v="10532" actId="6264"/>
          <ac:spMkLst>
            <pc:docMk/>
            <pc:sldMk cId="1650423433" sldId="2544"/>
            <ac:spMk id="116" creationId="{93F1D15A-D8D0-F94A-A843-423956F9D438}"/>
          </ac:spMkLst>
        </pc:spChg>
        <pc:spChg chg="add del mod">
          <ac:chgData name="Felipe Bottrel" userId="3f3bf9e99669898b" providerId="LiveId" clId="{FE83BC06-D6D8-5C43-87B3-AFDCA4ED2B8A}" dt="2021-03-14T15:23:51.389" v="10532" actId="6264"/>
          <ac:spMkLst>
            <pc:docMk/>
            <pc:sldMk cId="1650423433" sldId="2544"/>
            <ac:spMk id="117" creationId="{02AFC12E-FB28-9C4A-970C-044013B23FA4}"/>
          </ac:spMkLst>
        </pc:spChg>
        <pc:spChg chg="add del mod">
          <ac:chgData name="Felipe Bottrel" userId="3f3bf9e99669898b" providerId="LiveId" clId="{FE83BC06-D6D8-5C43-87B3-AFDCA4ED2B8A}" dt="2021-03-14T15:23:51.389" v="10532" actId="6264"/>
          <ac:spMkLst>
            <pc:docMk/>
            <pc:sldMk cId="1650423433" sldId="2544"/>
            <ac:spMk id="118" creationId="{476B3294-A664-8746-9CCA-6025EDEA7928}"/>
          </ac:spMkLst>
        </pc:spChg>
        <pc:spChg chg="add del mod">
          <ac:chgData name="Felipe Bottrel" userId="3f3bf9e99669898b" providerId="LiveId" clId="{FE83BC06-D6D8-5C43-87B3-AFDCA4ED2B8A}" dt="2021-03-14T15:23:51.389" v="10532" actId="6264"/>
          <ac:spMkLst>
            <pc:docMk/>
            <pc:sldMk cId="1650423433" sldId="2544"/>
            <ac:spMk id="119" creationId="{8710FA28-6357-B248-AC3B-99E982C5522B}"/>
          </ac:spMkLst>
        </pc:spChg>
        <pc:spChg chg="add del mod">
          <ac:chgData name="Felipe Bottrel" userId="3f3bf9e99669898b" providerId="LiveId" clId="{FE83BC06-D6D8-5C43-87B3-AFDCA4ED2B8A}" dt="2021-03-14T15:23:51.389" v="10532" actId="6264"/>
          <ac:spMkLst>
            <pc:docMk/>
            <pc:sldMk cId="1650423433" sldId="2544"/>
            <ac:spMk id="120" creationId="{3ED3FF38-E299-6F4C-B2F2-34CF080E9220}"/>
          </ac:spMkLst>
        </pc:spChg>
        <pc:spChg chg="add del mod">
          <ac:chgData name="Felipe Bottrel" userId="3f3bf9e99669898b" providerId="LiveId" clId="{FE83BC06-D6D8-5C43-87B3-AFDCA4ED2B8A}" dt="2021-03-14T15:23:51.389" v="10532" actId="6264"/>
          <ac:spMkLst>
            <pc:docMk/>
            <pc:sldMk cId="1650423433" sldId="2544"/>
            <ac:spMk id="121" creationId="{22BAE6AE-6963-A243-A17B-B1066BE2CB1A}"/>
          </ac:spMkLst>
        </pc:spChg>
        <pc:spChg chg="add del mod">
          <ac:chgData name="Felipe Bottrel" userId="3f3bf9e99669898b" providerId="LiveId" clId="{FE83BC06-D6D8-5C43-87B3-AFDCA4ED2B8A}" dt="2021-03-14T15:24:12.732" v="10535" actId="6264"/>
          <ac:spMkLst>
            <pc:docMk/>
            <pc:sldMk cId="1650423433" sldId="2544"/>
            <ac:spMk id="122" creationId="{CD12587D-64F6-EB41-8D65-5A68C1C3AD6B}"/>
          </ac:spMkLst>
        </pc:spChg>
        <pc:spChg chg="add del mod">
          <ac:chgData name="Felipe Bottrel" userId="3f3bf9e99669898b" providerId="LiveId" clId="{FE83BC06-D6D8-5C43-87B3-AFDCA4ED2B8A}" dt="2021-03-14T15:24:12.732" v="10535" actId="6264"/>
          <ac:spMkLst>
            <pc:docMk/>
            <pc:sldMk cId="1650423433" sldId="2544"/>
            <ac:spMk id="123" creationId="{482366B6-F9DD-F442-978D-5271E018FCFF}"/>
          </ac:spMkLst>
        </pc:spChg>
        <pc:spChg chg="add del mod">
          <ac:chgData name="Felipe Bottrel" userId="3f3bf9e99669898b" providerId="LiveId" clId="{FE83BC06-D6D8-5C43-87B3-AFDCA4ED2B8A}" dt="2021-03-14T15:24:12.732" v="10535" actId="6264"/>
          <ac:spMkLst>
            <pc:docMk/>
            <pc:sldMk cId="1650423433" sldId="2544"/>
            <ac:spMk id="124" creationId="{4172A6AF-AC3B-744D-B9C6-52CB63715E86}"/>
          </ac:spMkLst>
        </pc:spChg>
        <pc:spChg chg="add del mod">
          <ac:chgData name="Felipe Bottrel" userId="3f3bf9e99669898b" providerId="LiveId" clId="{FE83BC06-D6D8-5C43-87B3-AFDCA4ED2B8A}" dt="2021-03-14T15:24:12.732" v="10535" actId="6264"/>
          <ac:spMkLst>
            <pc:docMk/>
            <pc:sldMk cId="1650423433" sldId="2544"/>
            <ac:spMk id="125" creationId="{01E32135-6961-2642-9CEB-FE479855DE08}"/>
          </ac:spMkLst>
        </pc:spChg>
        <pc:spChg chg="add del mod">
          <ac:chgData name="Felipe Bottrel" userId="3f3bf9e99669898b" providerId="LiveId" clId="{FE83BC06-D6D8-5C43-87B3-AFDCA4ED2B8A}" dt="2021-03-14T15:24:12.732" v="10535" actId="6264"/>
          <ac:spMkLst>
            <pc:docMk/>
            <pc:sldMk cId="1650423433" sldId="2544"/>
            <ac:spMk id="126" creationId="{5645498B-8043-B14E-8ADB-4A9FA5281C45}"/>
          </ac:spMkLst>
        </pc:spChg>
        <pc:spChg chg="add del mod">
          <ac:chgData name="Felipe Bottrel" userId="3f3bf9e99669898b" providerId="LiveId" clId="{FE83BC06-D6D8-5C43-87B3-AFDCA4ED2B8A}" dt="2021-03-14T15:24:12.732" v="10535" actId="6264"/>
          <ac:spMkLst>
            <pc:docMk/>
            <pc:sldMk cId="1650423433" sldId="2544"/>
            <ac:spMk id="127" creationId="{856E531F-3B7E-4C4B-8DDC-21743201E626}"/>
          </ac:spMkLst>
        </pc:spChg>
        <pc:spChg chg="add del mod">
          <ac:chgData name="Felipe Bottrel" userId="3f3bf9e99669898b" providerId="LiveId" clId="{FE83BC06-D6D8-5C43-87B3-AFDCA4ED2B8A}" dt="2021-03-14T15:24:12.732" v="10535" actId="6264"/>
          <ac:spMkLst>
            <pc:docMk/>
            <pc:sldMk cId="1650423433" sldId="2544"/>
            <ac:spMk id="128" creationId="{D6772D95-44BB-B84C-A90B-894AE0C08F28}"/>
          </ac:spMkLst>
        </pc:spChg>
        <pc:spChg chg="add del mod">
          <ac:chgData name="Felipe Bottrel" userId="3f3bf9e99669898b" providerId="LiveId" clId="{FE83BC06-D6D8-5C43-87B3-AFDCA4ED2B8A}" dt="2021-03-14T15:24:12.732" v="10535" actId="6264"/>
          <ac:spMkLst>
            <pc:docMk/>
            <pc:sldMk cId="1650423433" sldId="2544"/>
            <ac:spMk id="129" creationId="{438D5D88-EDEA-DC4D-BDBD-00215F546237}"/>
          </ac:spMkLst>
        </pc:spChg>
        <pc:spChg chg="add del mod">
          <ac:chgData name="Felipe Bottrel" userId="3f3bf9e99669898b" providerId="LiveId" clId="{FE83BC06-D6D8-5C43-87B3-AFDCA4ED2B8A}" dt="2021-03-14T15:24:13.524" v="10536" actId="6264"/>
          <ac:spMkLst>
            <pc:docMk/>
            <pc:sldMk cId="1650423433" sldId="2544"/>
            <ac:spMk id="130" creationId="{4FE83A97-5ED2-A545-8035-FFC323090675}"/>
          </ac:spMkLst>
        </pc:spChg>
        <pc:spChg chg="add del mod">
          <ac:chgData name="Felipe Bottrel" userId="3f3bf9e99669898b" providerId="LiveId" clId="{FE83BC06-D6D8-5C43-87B3-AFDCA4ED2B8A}" dt="2021-03-14T15:24:13.524" v="10536" actId="6264"/>
          <ac:spMkLst>
            <pc:docMk/>
            <pc:sldMk cId="1650423433" sldId="2544"/>
            <ac:spMk id="131" creationId="{3881CF51-BFFF-AC45-A209-D55A3131CE04}"/>
          </ac:spMkLst>
        </pc:spChg>
        <pc:spChg chg="add del mod">
          <ac:chgData name="Felipe Bottrel" userId="3f3bf9e99669898b" providerId="LiveId" clId="{FE83BC06-D6D8-5C43-87B3-AFDCA4ED2B8A}" dt="2021-03-14T15:24:13.524" v="10536" actId="6264"/>
          <ac:spMkLst>
            <pc:docMk/>
            <pc:sldMk cId="1650423433" sldId="2544"/>
            <ac:spMk id="132" creationId="{980B46AB-5DC8-C54E-A3B3-659FA00B72F5}"/>
          </ac:spMkLst>
        </pc:spChg>
        <pc:spChg chg="add del mod">
          <ac:chgData name="Felipe Bottrel" userId="3f3bf9e99669898b" providerId="LiveId" clId="{FE83BC06-D6D8-5C43-87B3-AFDCA4ED2B8A}" dt="2021-03-14T15:24:13.524" v="10536" actId="6264"/>
          <ac:spMkLst>
            <pc:docMk/>
            <pc:sldMk cId="1650423433" sldId="2544"/>
            <ac:spMk id="133" creationId="{3C4208E2-7A6A-B54B-8173-778F8674277F}"/>
          </ac:spMkLst>
        </pc:spChg>
        <pc:spChg chg="add del mod">
          <ac:chgData name="Felipe Bottrel" userId="3f3bf9e99669898b" providerId="LiveId" clId="{FE83BC06-D6D8-5C43-87B3-AFDCA4ED2B8A}" dt="2021-03-14T15:24:13.524" v="10536" actId="6264"/>
          <ac:spMkLst>
            <pc:docMk/>
            <pc:sldMk cId="1650423433" sldId="2544"/>
            <ac:spMk id="134" creationId="{AD761752-3544-C74B-96C1-3CB21F15F5FC}"/>
          </ac:spMkLst>
        </pc:spChg>
        <pc:spChg chg="add del mod">
          <ac:chgData name="Felipe Bottrel" userId="3f3bf9e99669898b" providerId="LiveId" clId="{FE83BC06-D6D8-5C43-87B3-AFDCA4ED2B8A}" dt="2021-03-14T15:24:13.524" v="10536" actId="6264"/>
          <ac:spMkLst>
            <pc:docMk/>
            <pc:sldMk cId="1650423433" sldId="2544"/>
            <ac:spMk id="135" creationId="{AB0EE445-0783-BF43-82C3-F47C5AEB088D}"/>
          </ac:spMkLst>
        </pc:spChg>
        <pc:spChg chg="add del mod">
          <ac:chgData name="Felipe Bottrel" userId="3f3bf9e99669898b" providerId="LiveId" clId="{FE83BC06-D6D8-5C43-87B3-AFDCA4ED2B8A}" dt="2021-03-14T15:24:13.524" v="10536" actId="6264"/>
          <ac:spMkLst>
            <pc:docMk/>
            <pc:sldMk cId="1650423433" sldId="2544"/>
            <ac:spMk id="136" creationId="{F2B56036-B338-7E46-A536-CCD5A7815BFB}"/>
          </ac:spMkLst>
        </pc:spChg>
        <pc:spChg chg="add del mod">
          <ac:chgData name="Felipe Bottrel" userId="3f3bf9e99669898b" providerId="LiveId" clId="{FE83BC06-D6D8-5C43-87B3-AFDCA4ED2B8A}" dt="2021-03-14T15:24:13.524" v="10536" actId="6264"/>
          <ac:spMkLst>
            <pc:docMk/>
            <pc:sldMk cId="1650423433" sldId="2544"/>
            <ac:spMk id="137" creationId="{76BDA635-9C5F-EC47-BBEF-1D93F99C2650}"/>
          </ac:spMkLst>
        </pc:spChg>
        <pc:spChg chg="add del mo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138" creationId="{86546379-B096-F046-9803-8CB445D724F3}"/>
          </ac:spMkLst>
        </pc:spChg>
        <pc:spChg chg="add del mo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139" creationId="{6514F522-0DD2-9B42-9FFC-069528FE3628}"/>
          </ac:spMkLst>
        </pc:spChg>
        <pc:spChg chg="add del mo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140" creationId="{6910E3B5-254F-384C-979E-FBD59F7AB5EE}"/>
          </ac:spMkLst>
        </pc:spChg>
        <pc:spChg chg="add del mo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141" creationId="{EED4712D-4893-114E-9576-760131EDE4C0}"/>
          </ac:spMkLst>
        </pc:spChg>
        <pc:spChg chg="add del mo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142" creationId="{CD9CCED5-F656-D74D-8C9C-24AAB566BE52}"/>
          </ac:spMkLst>
        </pc:spChg>
        <pc:spChg chg="add del mo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143" creationId="{CF6E6633-883E-5F49-A3B2-69B999118A56}"/>
          </ac:spMkLst>
        </pc:spChg>
        <pc:spChg chg="add del mo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144" creationId="{C80FB4BF-80FE-9448-B020-1CAB8CEE88D4}"/>
          </ac:spMkLst>
        </pc:spChg>
        <pc:spChg chg="add del mod">
          <ac:chgData name="Felipe Bottrel" userId="3f3bf9e99669898b" providerId="LiveId" clId="{FE83BC06-D6D8-5C43-87B3-AFDCA4ED2B8A}" dt="2021-03-14T15:25:46.404" v="10616" actId="6264"/>
          <ac:spMkLst>
            <pc:docMk/>
            <pc:sldMk cId="1650423433" sldId="2544"/>
            <ac:spMk id="145" creationId="{FAF76038-C422-1D46-9FA9-D6C780F00D6B}"/>
          </ac:spMkLst>
        </pc:spChg>
        <pc:picChg chg="mod">
          <ac:chgData name="Felipe Bottrel" userId="3f3bf9e99669898b" providerId="LiveId" clId="{FE83BC06-D6D8-5C43-87B3-AFDCA4ED2B8A}" dt="2021-03-14T15:05:49.842" v="10078" actId="14100"/>
          <ac:picMkLst>
            <pc:docMk/>
            <pc:sldMk cId="1650423433" sldId="2544"/>
            <ac:picMk id="6" creationId="{93D2247E-F1C8-5A41-BFED-DA10BA9D4BE8}"/>
          </ac:picMkLst>
        </pc:picChg>
        <pc:picChg chg="mod">
          <ac:chgData name="Felipe Bottrel" userId="3f3bf9e99669898b" providerId="LiveId" clId="{FE83BC06-D6D8-5C43-87B3-AFDCA4ED2B8A}" dt="2021-03-14T15:03:04.079" v="9947" actId="14100"/>
          <ac:picMkLst>
            <pc:docMk/>
            <pc:sldMk cId="1650423433" sldId="2544"/>
            <ac:picMk id="10" creationId="{C1EF62CA-4121-324E-8B30-F18D89EB7F4E}"/>
          </ac:picMkLst>
        </pc:picChg>
        <pc:picChg chg="mod">
          <ac:chgData name="Felipe Bottrel" userId="3f3bf9e99669898b" providerId="LiveId" clId="{FE83BC06-D6D8-5C43-87B3-AFDCA4ED2B8A}" dt="2021-03-14T15:03:04.079" v="9947" actId="14100"/>
          <ac:picMkLst>
            <pc:docMk/>
            <pc:sldMk cId="1650423433" sldId="2544"/>
            <ac:picMk id="11" creationId="{F997DB84-0749-0148-96DF-C8CC3128F84A}"/>
          </ac:picMkLst>
        </pc:picChg>
        <pc:picChg chg="mod">
          <ac:chgData name="Felipe Bottrel" userId="3f3bf9e99669898b" providerId="LiveId" clId="{FE83BC06-D6D8-5C43-87B3-AFDCA4ED2B8A}" dt="2021-03-14T15:03:04.079" v="9947" actId="14100"/>
          <ac:picMkLst>
            <pc:docMk/>
            <pc:sldMk cId="1650423433" sldId="2544"/>
            <ac:picMk id="12" creationId="{91E9FEEC-1780-9F49-BE58-5EEDD0CDA46C}"/>
          </ac:picMkLst>
        </pc:picChg>
        <pc:picChg chg="mod">
          <ac:chgData name="Felipe Bottrel" userId="3f3bf9e99669898b" providerId="LiveId" clId="{FE83BC06-D6D8-5C43-87B3-AFDCA4ED2B8A}" dt="2021-03-14T15:03:04.079" v="9947" actId="14100"/>
          <ac:picMkLst>
            <pc:docMk/>
            <pc:sldMk cId="1650423433" sldId="2544"/>
            <ac:picMk id="13" creationId="{2A78B5F2-29B2-9A41-BEF7-8DE6AEEDDD70}"/>
          </ac:picMkLst>
        </pc:picChg>
        <pc:picChg chg="mod">
          <ac:chgData name="Felipe Bottrel" userId="3f3bf9e99669898b" providerId="LiveId" clId="{FE83BC06-D6D8-5C43-87B3-AFDCA4ED2B8A}" dt="2021-03-14T15:03:04.079" v="9947" actId="14100"/>
          <ac:picMkLst>
            <pc:docMk/>
            <pc:sldMk cId="1650423433" sldId="2544"/>
            <ac:picMk id="14" creationId="{6270E61A-0D31-654D-B0F6-8767E114DB59}"/>
          </ac:picMkLst>
        </pc:picChg>
        <pc:picChg chg="mod">
          <ac:chgData name="Felipe Bottrel" userId="3f3bf9e99669898b" providerId="LiveId" clId="{FE83BC06-D6D8-5C43-87B3-AFDCA4ED2B8A}" dt="2021-03-14T15:03:04.079" v="9947" actId="14100"/>
          <ac:picMkLst>
            <pc:docMk/>
            <pc:sldMk cId="1650423433" sldId="2544"/>
            <ac:picMk id="16" creationId="{00201C33-CF75-4A45-8E99-C27F349B50BE}"/>
          </ac:picMkLst>
        </pc:picChg>
        <pc:picChg chg="mod">
          <ac:chgData name="Felipe Bottrel" userId="3f3bf9e99669898b" providerId="LiveId" clId="{FE83BC06-D6D8-5C43-87B3-AFDCA4ED2B8A}" dt="2021-03-14T15:03:04.079" v="9947" actId="14100"/>
          <ac:picMkLst>
            <pc:docMk/>
            <pc:sldMk cId="1650423433" sldId="2544"/>
            <ac:picMk id="17" creationId="{8E5206D8-BE20-464D-AC81-17A56A69BB01}"/>
          </ac:picMkLst>
        </pc:picChg>
      </pc:sldChg>
      <pc:sldChg chg="addSp delSp modSp mod chgLayout">
        <pc:chgData name="Felipe Bottrel" userId="3f3bf9e99669898b" providerId="LiveId" clId="{FE83BC06-D6D8-5C43-87B3-AFDCA4ED2B8A}" dt="2021-03-15T21:16:05.855" v="23136" actId="18131"/>
        <pc:sldMkLst>
          <pc:docMk/>
          <pc:sldMk cId="2187839694" sldId="2549"/>
        </pc:sldMkLst>
        <pc:spChg chg="mod ord">
          <ac:chgData name="Felipe Bottrel" userId="3f3bf9e99669898b" providerId="LiveId" clId="{FE83BC06-D6D8-5C43-87B3-AFDCA4ED2B8A}" dt="2021-03-15T21:15:56.615" v="23135" actId="6264"/>
          <ac:spMkLst>
            <pc:docMk/>
            <pc:sldMk cId="2187839694" sldId="2549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5T21:15:56.615" v="23135" actId="6264"/>
          <ac:spMkLst>
            <pc:docMk/>
            <pc:sldMk cId="2187839694" sldId="2549"/>
            <ac:spMk id="3" creationId="{78D22241-8B08-D443-8C0F-6A6AC1664C8B}"/>
          </ac:spMkLst>
        </pc:spChg>
        <pc:spChg chg="mod ord">
          <ac:chgData name="Felipe Bottrel" userId="3f3bf9e99669898b" providerId="LiveId" clId="{FE83BC06-D6D8-5C43-87B3-AFDCA4ED2B8A}" dt="2021-03-15T21:15:56.615" v="23135" actId="6264"/>
          <ac:spMkLst>
            <pc:docMk/>
            <pc:sldMk cId="2187839694" sldId="2549"/>
            <ac:spMk id="5" creationId="{F65F1729-B6D1-F04F-B74C-4BE77328DC00}"/>
          </ac:spMkLst>
        </pc:spChg>
        <pc:spChg chg="add del mod">
          <ac:chgData name="Felipe Bottrel" userId="3f3bf9e99669898b" providerId="LiveId" clId="{FE83BC06-D6D8-5C43-87B3-AFDCA4ED2B8A}" dt="2021-03-15T21:14:44.626" v="23130"/>
          <ac:spMkLst>
            <pc:docMk/>
            <pc:sldMk cId="2187839694" sldId="2549"/>
            <ac:spMk id="6" creationId="{0BE1819F-404C-904E-9174-A6A024AC51AD}"/>
          </ac:spMkLst>
        </pc:spChg>
        <pc:spChg chg="mod ord">
          <ac:chgData name="Felipe Bottrel" userId="3f3bf9e99669898b" providerId="LiveId" clId="{FE83BC06-D6D8-5C43-87B3-AFDCA4ED2B8A}" dt="2021-03-15T21:15:56.615" v="23135" actId="6264"/>
          <ac:spMkLst>
            <pc:docMk/>
            <pc:sldMk cId="2187839694" sldId="2549"/>
            <ac:spMk id="7" creationId="{02CDB1BE-DEF2-1143-BC29-7EB5A1AE15EC}"/>
          </ac:spMkLst>
        </pc:spChg>
        <pc:spChg chg="add del mod">
          <ac:chgData name="Felipe Bottrel" userId="3f3bf9e99669898b" providerId="LiveId" clId="{FE83BC06-D6D8-5C43-87B3-AFDCA4ED2B8A}" dt="2021-03-15T21:15:52.865" v="23134"/>
          <ac:spMkLst>
            <pc:docMk/>
            <pc:sldMk cId="2187839694" sldId="2549"/>
            <ac:spMk id="11" creationId="{28DB5C9E-46C9-E24F-984E-127853605957}"/>
          </ac:spMkLst>
        </pc:spChg>
        <pc:spChg chg="add del mod">
          <ac:chgData name="Felipe Bottrel" userId="3f3bf9e99669898b" providerId="LiveId" clId="{FE83BC06-D6D8-5C43-87B3-AFDCA4ED2B8A}" dt="2021-03-15T21:15:56.615" v="23135" actId="6264"/>
          <ac:spMkLst>
            <pc:docMk/>
            <pc:sldMk cId="2187839694" sldId="2549"/>
            <ac:spMk id="15" creationId="{9E503CF1-5C6E-1E4C-AB83-9290733ED770}"/>
          </ac:spMkLst>
        </pc:spChg>
        <pc:spChg chg="add del mod">
          <ac:chgData name="Felipe Bottrel" userId="3f3bf9e99669898b" providerId="LiveId" clId="{FE83BC06-D6D8-5C43-87B3-AFDCA4ED2B8A}" dt="2021-03-15T21:15:56.615" v="23135" actId="6264"/>
          <ac:spMkLst>
            <pc:docMk/>
            <pc:sldMk cId="2187839694" sldId="2549"/>
            <ac:spMk id="16" creationId="{585AF9FB-37DF-3C46-8DFB-A4C2535AE723}"/>
          </ac:spMkLst>
        </pc:spChg>
        <pc:spChg chg="add del mod">
          <ac:chgData name="Felipe Bottrel" userId="3f3bf9e99669898b" providerId="LiveId" clId="{FE83BC06-D6D8-5C43-87B3-AFDCA4ED2B8A}" dt="2021-03-15T21:15:56.615" v="23135" actId="6264"/>
          <ac:spMkLst>
            <pc:docMk/>
            <pc:sldMk cId="2187839694" sldId="2549"/>
            <ac:spMk id="17" creationId="{44770B86-423B-084C-91DA-686E1791B092}"/>
          </ac:spMkLst>
        </pc:spChg>
        <pc:spChg chg="add del mod">
          <ac:chgData name="Felipe Bottrel" userId="3f3bf9e99669898b" providerId="LiveId" clId="{FE83BC06-D6D8-5C43-87B3-AFDCA4ED2B8A}" dt="2021-03-15T21:15:56.615" v="23135" actId="6264"/>
          <ac:spMkLst>
            <pc:docMk/>
            <pc:sldMk cId="2187839694" sldId="2549"/>
            <ac:spMk id="18" creationId="{609F89AA-1945-5044-AA92-CD3DE24CAB2B}"/>
          </ac:spMkLst>
        </pc:spChg>
        <pc:spChg chg="add del mod">
          <ac:chgData name="Felipe Bottrel" userId="3f3bf9e99669898b" providerId="LiveId" clId="{FE83BC06-D6D8-5C43-87B3-AFDCA4ED2B8A}" dt="2021-03-15T21:15:56.615" v="23135" actId="6264"/>
          <ac:spMkLst>
            <pc:docMk/>
            <pc:sldMk cId="2187839694" sldId="2549"/>
            <ac:spMk id="19" creationId="{698128CD-B2F2-C64B-8619-725946DBDF95}"/>
          </ac:spMkLst>
        </pc:spChg>
        <pc:picChg chg="add del mod modCrop">
          <ac:chgData name="Felipe Bottrel" userId="3f3bf9e99669898b" providerId="LiveId" clId="{FE83BC06-D6D8-5C43-87B3-AFDCA4ED2B8A}" dt="2021-03-15T21:15:48.948" v="23133" actId="478"/>
          <ac:picMkLst>
            <pc:docMk/>
            <pc:sldMk cId="2187839694" sldId="2549"/>
            <ac:picMk id="9" creationId="{6C9C8A03-1340-AB4E-A33C-549CD8F1033D}"/>
          </ac:picMkLst>
        </pc:picChg>
        <pc:picChg chg="add mod ord modCrop">
          <ac:chgData name="Felipe Bottrel" userId="3f3bf9e99669898b" providerId="LiveId" clId="{FE83BC06-D6D8-5C43-87B3-AFDCA4ED2B8A}" dt="2021-03-15T21:16:05.855" v="23136" actId="18131"/>
          <ac:picMkLst>
            <pc:docMk/>
            <pc:sldMk cId="2187839694" sldId="2549"/>
            <ac:picMk id="13" creationId="{B9E36DB5-C11F-7C4D-B43B-1DADCDED82D9}"/>
          </ac:picMkLst>
        </pc:picChg>
        <pc:picChg chg="del">
          <ac:chgData name="Felipe Bottrel" userId="3f3bf9e99669898b" providerId="LiveId" clId="{FE83BC06-D6D8-5C43-87B3-AFDCA4ED2B8A}" dt="2021-03-15T21:05:58.718" v="23101" actId="478"/>
          <ac:picMkLst>
            <pc:docMk/>
            <pc:sldMk cId="2187839694" sldId="2549"/>
            <ac:picMk id="14" creationId="{B19539A0-8813-0343-86A6-655EF01A32C0}"/>
          </ac:picMkLst>
        </pc:picChg>
      </pc:sldChg>
      <pc:sldChg chg="modSp mod">
        <pc:chgData name="Felipe Bottrel" userId="3f3bf9e99669898b" providerId="LiveId" clId="{FE83BC06-D6D8-5C43-87B3-AFDCA4ED2B8A}" dt="2021-03-12T18:45:20.122" v="4094" actId="20577"/>
        <pc:sldMkLst>
          <pc:docMk/>
          <pc:sldMk cId="3983546653" sldId="2557"/>
        </pc:sldMkLst>
        <pc:spChg chg="mod">
          <ac:chgData name="Felipe Bottrel" userId="3f3bf9e99669898b" providerId="LiveId" clId="{FE83BC06-D6D8-5C43-87B3-AFDCA4ED2B8A}" dt="2021-03-12T17:15:12.961" v="1409" actId="20577"/>
          <ac:spMkLst>
            <pc:docMk/>
            <pc:sldMk cId="3983546653" sldId="2557"/>
            <ac:spMk id="8" creationId="{F24754A4-2EAB-C84E-B0C7-2ED18CF31762}"/>
          </ac:spMkLst>
        </pc:spChg>
        <pc:spChg chg="mod">
          <ac:chgData name="Felipe Bottrel" userId="3f3bf9e99669898b" providerId="LiveId" clId="{FE83BC06-D6D8-5C43-87B3-AFDCA4ED2B8A}" dt="2021-03-12T18:45:20.122" v="4094" actId="20577"/>
          <ac:spMkLst>
            <pc:docMk/>
            <pc:sldMk cId="3983546653" sldId="2557"/>
            <ac:spMk id="9" creationId="{2150A35D-F43A-A542-BC31-1813C8949827}"/>
          </ac:spMkLst>
        </pc:spChg>
      </pc:sldChg>
      <pc:sldChg chg="addSp delSp modSp mod chgLayout">
        <pc:chgData name="Felipe Bottrel" userId="3f3bf9e99669898b" providerId="LiveId" clId="{FE83BC06-D6D8-5C43-87B3-AFDCA4ED2B8A}" dt="2021-03-15T16:50:37.254" v="22488"/>
        <pc:sldMkLst>
          <pc:docMk/>
          <pc:sldMk cId="1383943300" sldId="2560"/>
        </pc:sldMkLst>
        <pc:spChg chg="mod ord">
          <ac:chgData name="Felipe Bottrel" userId="3f3bf9e99669898b" providerId="LiveId" clId="{FE83BC06-D6D8-5C43-87B3-AFDCA4ED2B8A}" dt="2021-03-12T17:56:10.994" v="2790" actId="6264"/>
          <ac:spMkLst>
            <pc:docMk/>
            <pc:sldMk cId="1383943300" sldId="2560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2T17:56:10.994" v="2790" actId="6264"/>
          <ac:spMkLst>
            <pc:docMk/>
            <pc:sldMk cId="1383943300" sldId="2560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5T16:49:38.382" v="22466" actId="1076"/>
          <ac:spMkLst>
            <pc:docMk/>
            <pc:sldMk cId="1383943300" sldId="2560"/>
            <ac:spMk id="4" creationId="{1D01A287-0181-D14C-B055-F7EAF9D99322}"/>
          </ac:spMkLst>
        </pc:spChg>
        <pc:spChg chg="add del mod">
          <ac:chgData name="Felipe Bottrel" userId="3f3bf9e99669898b" providerId="LiveId" clId="{FE83BC06-D6D8-5C43-87B3-AFDCA4ED2B8A}" dt="2021-03-12T17:56:10.994" v="2790" actId="6264"/>
          <ac:spMkLst>
            <pc:docMk/>
            <pc:sldMk cId="1383943300" sldId="2560"/>
            <ac:spMk id="5" creationId="{F44D448A-8F0D-7E47-9A15-953B70BC6B5A}"/>
          </ac:spMkLst>
        </pc:spChg>
        <pc:spChg chg="add del mod">
          <ac:chgData name="Felipe Bottrel" userId="3f3bf9e99669898b" providerId="LiveId" clId="{FE83BC06-D6D8-5C43-87B3-AFDCA4ED2B8A}" dt="2021-03-12T17:56:10.994" v="2790" actId="6264"/>
          <ac:spMkLst>
            <pc:docMk/>
            <pc:sldMk cId="1383943300" sldId="2560"/>
            <ac:spMk id="6" creationId="{95BCE5D3-F6D1-0F4C-BE25-88079DDDD4E0}"/>
          </ac:spMkLst>
        </pc:spChg>
        <pc:spChg chg="add del mod">
          <ac:chgData name="Felipe Bottrel" userId="3f3bf9e99669898b" providerId="LiveId" clId="{FE83BC06-D6D8-5C43-87B3-AFDCA4ED2B8A}" dt="2021-03-12T17:56:10.994" v="2790" actId="6264"/>
          <ac:spMkLst>
            <pc:docMk/>
            <pc:sldMk cId="1383943300" sldId="2560"/>
            <ac:spMk id="7" creationId="{ADBC6C27-8C1A-5C44-AD0D-1CFA426AD7C8}"/>
          </ac:spMkLst>
        </pc:spChg>
        <pc:spChg chg="add del mod">
          <ac:chgData name="Felipe Bottrel" userId="3f3bf9e99669898b" providerId="LiveId" clId="{FE83BC06-D6D8-5C43-87B3-AFDCA4ED2B8A}" dt="2021-03-12T17:56:10.994" v="2790" actId="6264"/>
          <ac:spMkLst>
            <pc:docMk/>
            <pc:sldMk cId="1383943300" sldId="2560"/>
            <ac:spMk id="8" creationId="{1A2626F5-51F3-FA43-B061-C7B875E44715}"/>
          </ac:spMkLst>
        </pc:spChg>
        <pc:spChg chg="mod ord">
          <ac:chgData name="Felipe Bottrel" userId="3f3bf9e99669898b" providerId="LiveId" clId="{FE83BC06-D6D8-5C43-87B3-AFDCA4ED2B8A}" dt="2021-03-15T16:49:41.132" v="22469" actId="12788"/>
          <ac:spMkLst>
            <pc:docMk/>
            <pc:sldMk cId="1383943300" sldId="2560"/>
            <ac:spMk id="9" creationId="{EABE0AC6-0D3D-324D-B4E2-6C9946448717}"/>
          </ac:spMkLst>
        </pc:spChg>
        <pc:spChg chg="mod ord">
          <ac:chgData name="Felipe Bottrel" userId="3f3bf9e99669898b" providerId="LiveId" clId="{FE83BC06-D6D8-5C43-87B3-AFDCA4ED2B8A}" dt="2021-03-12T17:56:10.994" v="2790" actId="6264"/>
          <ac:spMkLst>
            <pc:docMk/>
            <pc:sldMk cId="1383943300" sldId="2560"/>
            <ac:spMk id="10" creationId="{DB96751F-326F-494F-9B4D-1703B89DD762}"/>
          </ac:spMkLst>
        </pc:spChg>
        <pc:spChg chg="mod ord">
          <ac:chgData name="Felipe Bottrel" userId="3f3bf9e99669898b" providerId="LiveId" clId="{FE83BC06-D6D8-5C43-87B3-AFDCA4ED2B8A}" dt="2021-03-15T16:50:36.387" v="22487" actId="12788"/>
          <ac:spMkLst>
            <pc:docMk/>
            <pc:sldMk cId="1383943300" sldId="2560"/>
            <ac:spMk id="11" creationId="{3CD7E284-D877-404E-A83B-BD2426B199E5}"/>
          </ac:spMkLst>
        </pc:spChg>
        <pc:spChg chg="del mod">
          <ac:chgData name="Felipe Bottrel" userId="3f3bf9e99669898b" providerId="LiveId" clId="{FE83BC06-D6D8-5C43-87B3-AFDCA4ED2B8A}" dt="2021-03-15T16:49:46.023" v="22471" actId="478"/>
          <ac:spMkLst>
            <pc:docMk/>
            <pc:sldMk cId="1383943300" sldId="2560"/>
            <ac:spMk id="12" creationId="{0FF7DA43-6452-E84C-900D-B8849E73680B}"/>
          </ac:spMkLst>
        </pc:spChg>
        <pc:spChg chg="del">
          <ac:chgData name="Felipe Bottrel" userId="3f3bf9e99669898b" providerId="LiveId" clId="{FE83BC06-D6D8-5C43-87B3-AFDCA4ED2B8A}" dt="2021-03-15T16:49:30.691" v="22459" actId="478"/>
          <ac:spMkLst>
            <pc:docMk/>
            <pc:sldMk cId="1383943300" sldId="2560"/>
            <ac:spMk id="13" creationId="{80A0A818-D4D7-AF44-8515-F9E221AE7242}"/>
          </ac:spMkLst>
        </pc:spChg>
        <pc:spChg chg="del">
          <ac:chgData name="Felipe Bottrel" userId="3f3bf9e99669898b" providerId="LiveId" clId="{FE83BC06-D6D8-5C43-87B3-AFDCA4ED2B8A}" dt="2021-03-15T16:49:30.691" v="22459" actId="478"/>
          <ac:spMkLst>
            <pc:docMk/>
            <pc:sldMk cId="1383943300" sldId="2560"/>
            <ac:spMk id="14" creationId="{B29C58CC-D449-B143-BFD2-2E5454A81873}"/>
          </ac:spMkLst>
        </pc:spChg>
        <pc:spChg chg="add del mod">
          <ac:chgData name="Felipe Bottrel" userId="3f3bf9e99669898b" providerId="LiveId" clId="{FE83BC06-D6D8-5C43-87B3-AFDCA4ED2B8A}" dt="2021-03-12T17:56:10.994" v="2790" actId="6264"/>
          <ac:spMkLst>
            <pc:docMk/>
            <pc:sldMk cId="1383943300" sldId="2560"/>
            <ac:spMk id="15" creationId="{7B43F8FE-C668-ED46-B514-0C92E5CCA4B1}"/>
          </ac:spMkLst>
        </pc:spChg>
        <pc:spChg chg="add mod">
          <ac:chgData name="Felipe Bottrel" userId="3f3bf9e99669898b" providerId="LiveId" clId="{FE83BC06-D6D8-5C43-87B3-AFDCA4ED2B8A}" dt="2021-03-15T16:49:41.132" v="22469" actId="12788"/>
          <ac:spMkLst>
            <pc:docMk/>
            <pc:sldMk cId="1383943300" sldId="2560"/>
            <ac:spMk id="15" creationId="{CA47F47F-14B8-954E-BBB6-ECF2A1A3AF82}"/>
          </ac:spMkLst>
        </pc:spChg>
        <pc:spChg chg="add del mod">
          <ac:chgData name="Felipe Bottrel" userId="3f3bf9e99669898b" providerId="LiveId" clId="{FE83BC06-D6D8-5C43-87B3-AFDCA4ED2B8A}" dt="2021-03-15T16:50:32.726" v="22483" actId="21"/>
          <ac:spMkLst>
            <pc:docMk/>
            <pc:sldMk cId="1383943300" sldId="2560"/>
            <ac:spMk id="16" creationId="{48ED463B-8F27-2549-856C-5B62E4862841}"/>
          </ac:spMkLst>
        </pc:spChg>
        <pc:spChg chg="add del mod">
          <ac:chgData name="Felipe Bottrel" userId="3f3bf9e99669898b" providerId="LiveId" clId="{FE83BC06-D6D8-5C43-87B3-AFDCA4ED2B8A}" dt="2021-03-12T17:56:10.994" v="2790" actId="6264"/>
          <ac:spMkLst>
            <pc:docMk/>
            <pc:sldMk cId="1383943300" sldId="2560"/>
            <ac:spMk id="16" creationId="{D86EF0BA-A528-2844-8295-7CA43C8EC1E6}"/>
          </ac:spMkLst>
        </pc:spChg>
        <pc:spChg chg="add mod">
          <ac:chgData name="Felipe Bottrel" userId="3f3bf9e99669898b" providerId="LiveId" clId="{FE83BC06-D6D8-5C43-87B3-AFDCA4ED2B8A}" dt="2021-03-15T16:50:36.387" v="22487" actId="12788"/>
          <ac:spMkLst>
            <pc:docMk/>
            <pc:sldMk cId="1383943300" sldId="2560"/>
            <ac:spMk id="17" creationId="{2AE2FB26-AA82-AF4E-9C9E-FAC9D482AF78}"/>
          </ac:spMkLst>
        </pc:spChg>
        <pc:spChg chg="add mod">
          <ac:chgData name="Felipe Bottrel" userId="3f3bf9e99669898b" providerId="LiveId" clId="{FE83BC06-D6D8-5C43-87B3-AFDCA4ED2B8A}" dt="2021-03-15T16:50:37.254" v="22488"/>
          <ac:spMkLst>
            <pc:docMk/>
            <pc:sldMk cId="1383943300" sldId="2560"/>
            <ac:spMk id="18" creationId="{B85899F9-D600-C343-B7A9-ECB81204BE13}"/>
          </ac:spMkLst>
        </pc:spChg>
      </pc:sldChg>
      <pc:sldChg chg="addSp delSp modSp mod chgLayout">
        <pc:chgData name="Felipe Bottrel" userId="3f3bf9e99669898b" providerId="LiveId" clId="{FE83BC06-D6D8-5C43-87B3-AFDCA4ED2B8A}" dt="2021-03-14T19:52:47.834" v="18313" actId="20577"/>
        <pc:sldMkLst>
          <pc:docMk/>
          <pc:sldMk cId="1063995844" sldId="2575"/>
        </pc:sldMkLst>
        <pc:spChg chg="mod ord">
          <ac:chgData name="Felipe Bottrel" userId="3f3bf9e99669898b" providerId="LiveId" clId="{FE83BC06-D6D8-5C43-87B3-AFDCA4ED2B8A}" dt="2021-03-14T19:22:09.970" v="17539" actId="6264"/>
          <ac:spMkLst>
            <pc:docMk/>
            <pc:sldMk cId="1063995844" sldId="2575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9:30:33.948" v="17705"/>
          <ac:spMkLst>
            <pc:docMk/>
            <pc:sldMk cId="1063995844" sldId="2575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9:22:09.970" v="17539" actId="6264"/>
          <ac:spMkLst>
            <pc:docMk/>
            <pc:sldMk cId="1063995844" sldId="2575"/>
            <ac:spMk id="4" creationId="{7EE88577-9377-4348-BDCD-570DC53D2E0A}"/>
          </ac:spMkLst>
        </pc:spChg>
        <pc:spChg chg="mod ord">
          <ac:chgData name="Felipe Bottrel" userId="3f3bf9e99669898b" providerId="LiveId" clId="{FE83BC06-D6D8-5C43-87B3-AFDCA4ED2B8A}" dt="2021-03-14T19:52:47.834" v="18313" actId="20577"/>
          <ac:spMkLst>
            <pc:docMk/>
            <pc:sldMk cId="1063995844" sldId="2575"/>
            <ac:spMk id="5" creationId="{59B516AB-7D44-CD46-84B6-4FDAFAE38247}"/>
          </ac:spMkLst>
        </pc:spChg>
        <pc:spChg chg="add del mod">
          <ac:chgData name="Felipe Bottrel" userId="3f3bf9e99669898b" providerId="LiveId" clId="{FE83BC06-D6D8-5C43-87B3-AFDCA4ED2B8A}" dt="2021-03-14T19:22:09.970" v="17539" actId="6264"/>
          <ac:spMkLst>
            <pc:docMk/>
            <pc:sldMk cId="1063995844" sldId="2575"/>
            <ac:spMk id="6" creationId="{A5B87EF9-5F7B-C044-9A0D-64B37384CDCB}"/>
          </ac:spMkLst>
        </pc:spChg>
        <pc:spChg chg="add del mod">
          <ac:chgData name="Felipe Bottrel" userId="3f3bf9e99669898b" providerId="LiveId" clId="{FE83BC06-D6D8-5C43-87B3-AFDCA4ED2B8A}" dt="2021-03-14T19:22:09.970" v="17539" actId="6264"/>
          <ac:spMkLst>
            <pc:docMk/>
            <pc:sldMk cId="1063995844" sldId="2575"/>
            <ac:spMk id="7" creationId="{E6B29EC6-54FD-E545-9432-8455E96DCD30}"/>
          </ac:spMkLst>
        </pc:spChg>
        <pc:spChg chg="add del mod">
          <ac:chgData name="Felipe Bottrel" userId="3f3bf9e99669898b" providerId="LiveId" clId="{FE83BC06-D6D8-5C43-87B3-AFDCA4ED2B8A}" dt="2021-03-14T19:22:09.970" v="17539" actId="6264"/>
          <ac:spMkLst>
            <pc:docMk/>
            <pc:sldMk cId="1063995844" sldId="2575"/>
            <ac:spMk id="8" creationId="{FCE43EAC-7D23-8543-AEA7-752AE4054783}"/>
          </ac:spMkLst>
        </pc:spChg>
        <pc:spChg chg="add del mod">
          <ac:chgData name="Felipe Bottrel" userId="3f3bf9e99669898b" providerId="LiveId" clId="{FE83BC06-D6D8-5C43-87B3-AFDCA4ED2B8A}" dt="2021-03-14T19:22:09.970" v="17539" actId="6264"/>
          <ac:spMkLst>
            <pc:docMk/>
            <pc:sldMk cId="1063995844" sldId="2575"/>
            <ac:spMk id="9" creationId="{FFE01E2D-02F8-CB45-951E-54EEAEDAED86}"/>
          </ac:spMkLst>
        </pc:spChg>
        <pc:spChg chg="add del mod">
          <ac:chgData name="Felipe Bottrel" userId="3f3bf9e99669898b" providerId="LiveId" clId="{FE83BC06-D6D8-5C43-87B3-AFDCA4ED2B8A}" dt="2021-03-14T19:22:09.970" v="17539" actId="6264"/>
          <ac:spMkLst>
            <pc:docMk/>
            <pc:sldMk cId="1063995844" sldId="2575"/>
            <ac:spMk id="10" creationId="{418310D2-6BD9-AF49-92AB-E82BEE24703F}"/>
          </ac:spMkLst>
        </pc:spChg>
        <pc:spChg chg="add del mod">
          <ac:chgData name="Felipe Bottrel" userId="3f3bf9e99669898b" providerId="LiveId" clId="{FE83BC06-D6D8-5C43-87B3-AFDCA4ED2B8A}" dt="2021-03-14T19:22:09.970" v="17539" actId="6264"/>
          <ac:spMkLst>
            <pc:docMk/>
            <pc:sldMk cId="1063995844" sldId="2575"/>
            <ac:spMk id="11" creationId="{C8EF32AD-C720-EE46-9B1B-AE3DC9B02ACC}"/>
          </ac:spMkLst>
        </pc:spChg>
        <pc:spChg chg="mod ord">
          <ac:chgData name="Felipe Bottrel" userId="3f3bf9e99669898b" providerId="LiveId" clId="{FE83BC06-D6D8-5C43-87B3-AFDCA4ED2B8A}" dt="2021-03-14T19:22:09.970" v="17539" actId="6264"/>
          <ac:spMkLst>
            <pc:docMk/>
            <pc:sldMk cId="1063995844" sldId="2575"/>
            <ac:spMk id="14" creationId="{CCADA2BB-35D1-9D42-9129-3291A760BB26}"/>
          </ac:spMkLst>
        </pc:spChg>
        <pc:spChg chg="add del mod">
          <ac:chgData name="Felipe Bottrel" userId="3f3bf9e99669898b" providerId="LiveId" clId="{FE83BC06-D6D8-5C43-87B3-AFDCA4ED2B8A}" dt="2021-03-14T19:29:37.254" v="17692" actId="478"/>
          <ac:spMkLst>
            <pc:docMk/>
            <pc:sldMk cId="1063995844" sldId="2575"/>
            <ac:spMk id="18" creationId="{8072EEA2-62C6-6648-BA96-73C1377D30EF}"/>
          </ac:spMkLst>
        </pc:spChg>
        <pc:spChg chg="mod">
          <ac:chgData name="Felipe Bottrel" userId="3f3bf9e99669898b" providerId="LiveId" clId="{FE83BC06-D6D8-5C43-87B3-AFDCA4ED2B8A}" dt="2021-03-14T19:21:33.881" v="17537" actId="1035"/>
          <ac:spMkLst>
            <pc:docMk/>
            <pc:sldMk cId="1063995844" sldId="2575"/>
            <ac:spMk id="30" creationId="{FEAB81ED-8AC8-734E-BE94-D5782FD70DC2}"/>
          </ac:spMkLst>
        </pc:spChg>
        <pc:spChg chg="mod">
          <ac:chgData name="Felipe Bottrel" userId="3f3bf9e99669898b" providerId="LiveId" clId="{FE83BC06-D6D8-5C43-87B3-AFDCA4ED2B8A}" dt="2021-03-14T19:21:20.653" v="17524" actId="20577"/>
          <ac:spMkLst>
            <pc:docMk/>
            <pc:sldMk cId="1063995844" sldId="2575"/>
            <ac:spMk id="32" creationId="{6CCA34F4-7177-BB45-9002-DA19C44828A2}"/>
          </ac:spMkLst>
        </pc:spChg>
        <pc:graphicFrameChg chg="mod ord">
          <ac:chgData name="Felipe Bottrel" userId="3f3bf9e99669898b" providerId="LiveId" clId="{FE83BC06-D6D8-5C43-87B3-AFDCA4ED2B8A}" dt="2021-03-14T19:22:09.970" v="17539" actId="6264"/>
          <ac:graphicFrameMkLst>
            <pc:docMk/>
            <pc:sldMk cId="1063995844" sldId="2575"/>
            <ac:graphicFrameMk id="17" creationId="{55BA71A5-C4D5-BD43-92CA-7FA59C26EDA0}"/>
          </ac:graphicFrameMkLst>
        </pc:graphicFrameChg>
      </pc:sldChg>
      <pc:sldChg chg="modSp">
        <pc:chgData name="Felipe Bottrel" userId="3f3bf9e99669898b" providerId="LiveId" clId="{FE83BC06-D6D8-5C43-87B3-AFDCA4ED2B8A}" dt="2021-03-14T17:58:33.467" v="14506"/>
        <pc:sldMkLst>
          <pc:docMk/>
          <pc:sldMk cId="4084773420" sldId="2581"/>
        </pc:sldMkLst>
        <pc:spChg chg="mod">
          <ac:chgData name="Felipe Bottrel" userId="3f3bf9e99669898b" providerId="LiveId" clId="{FE83BC06-D6D8-5C43-87B3-AFDCA4ED2B8A}" dt="2021-03-14T17:58:33.467" v="14506"/>
          <ac:spMkLst>
            <pc:docMk/>
            <pc:sldMk cId="4084773420" sldId="2581"/>
            <ac:spMk id="3" creationId="{A46E2750-7FAB-E444-A179-C2553807DFA5}"/>
          </ac:spMkLst>
        </pc:spChg>
        <pc:graphicFrameChg chg="mod">
          <ac:chgData name="Felipe Bottrel" userId="3f3bf9e99669898b" providerId="LiveId" clId="{FE83BC06-D6D8-5C43-87B3-AFDCA4ED2B8A}" dt="2021-03-14T17:43:07.434" v="13825" actId="20577"/>
          <ac:graphicFrameMkLst>
            <pc:docMk/>
            <pc:sldMk cId="4084773420" sldId="2581"/>
            <ac:graphicFrameMk id="13" creationId="{9C052B67-5EB6-6F48-8889-2068974B026C}"/>
          </ac:graphicFrameMkLst>
        </pc:graphicFrameChg>
        <pc:graphicFrameChg chg="mod">
          <ac:chgData name="Felipe Bottrel" userId="3f3bf9e99669898b" providerId="LiveId" clId="{FE83BC06-D6D8-5C43-87B3-AFDCA4ED2B8A}" dt="2021-03-14T17:43:14.177" v="13827" actId="20577"/>
          <ac:graphicFrameMkLst>
            <pc:docMk/>
            <pc:sldMk cId="4084773420" sldId="2581"/>
            <ac:graphicFrameMk id="20" creationId="{080216D1-4680-C241-B496-373C535E2BDC}"/>
          </ac:graphicFrameMkLst>
        </pc:graphicFrameChg>
      </pc:sldChg>
      <pc:sldChg chg="ord">
        <pc:chgData name="Felipe Bottrel" userId="3f3bf9e99669898b" providerId="LiveId" clId="{FE83BC06-D6D8-5C43-87B3-AFDCA4ED2B8A}" dt="2021-03-15T18:46:43.700" v="22847" actId="20578"/>
        <pc:sldMkLst>
          <pc:docMk/>
          <pc:sldMk cId="2410730295" sldId="2584"/>
        </pc:sldMkLst>
      </pc:sldChg>
      <pc:sldChg chg="ord">
        <pc:chgData name="Felipe Bottrel" userId="3f3bf9e99669898b" providerId="LiveId" clId="{FE83BC06-D6D8-5C43-87B3-AFDCA4ED2B8A}" dt="2021-03-15T18:46:25.366" v="22846" actId="20578"/>
        <pc:sldMkLst>
          <pc:docMk/>
          <pc:sldMk cId="1498923287" sldId="2588"/>
        </pc:sldMkLst>
      </pc:sldChg>
      <pc:sldChg chg="addSp delSp modSp mod chgLayout">
        <pc:chgData name="Felipe Bottrel" userId="3f3bf9e99669898b" providerId="LiveId" clId="{FE83BC06-D6D8-5C43-87B3-AFDCA4ED2B8A}" dt="2021-03-14T16:15:49.322" v="11116" actId="6264"/>
        <pc:sldMkLst>
          <pc:docMk/>
          <pc:sldMk cId="3744058868" sldId="2592"/>
        </pc:sldMkLst>
        <pc:spChg chg="mod ord">
          <ac:chgData name="Felipe Bottrel" userId="3f3bf9e99669898b" providerId="LiveId" clId="{FE83BC06-D6D8-5C43-87B3-AFDCA4ED2B8A}" dt="2021-03-14T16:15:49.322" v="11116" actId="6264"/>
          <ac:spMkLst>
            <pc:docMk/>
            <pc:sldMk cId="3744058868" sldId="2592"/>
            <ac:spMk id="2" creationId="{FB38DA47-12A7-C14A-8163-30B05A0A03C8}"/>
          </ac:spMkLst>
        </pc:spChg>
        <pc:spChg chg="add del mod">
          <ac:chgData name="Felipe Bottrel" userId="3f3bf9e99669898b" providerId="LiveId" clId="{FE83BC06-D6D8-5C43-87B3-AFDCA4ED2B8A}" dt="2021-03-14T16:15:49.322" v="11116" actId="6264"/>
          <ac:spMkLst>
            <pc:docMk/>
            <pc:sldMk cId="3744058868" sldId="2592"/>
            <ac:spMk id="3" creationId="{54B8EB32-D560-5546-B939-3B39C767C9EA}"/>
          </ac:spMkLst>
        </pc:spChg>
        <pc:spChg chg="mod ord">
          <ac:chgData name="Felipe Bottrel" userId="3f3bf9e99669898b" providerId="LiveId" clId="{FE83BC06-D6D8-5C43-87B3-AFDCA4ED2B8A}" dt="2021-03-14T16:15:49.322" v="11116" actId="6264"/>
          <ac:spMkLst>
            <pc:docMk/>
            <pc:sldMk cId="3744058868" sldId="2592"/>
            <ac:spMk id="4" creationId="{5161575D-F5AB-AD47-9223-59E861BEF8FB}"/>
          </ac:spMkLst>
        </pc:spChg>
        <pc:spChg chg="add del mod">
          <ac:chgData name="Felipe Bottrel" userId="3f3bf9e99669898b" providerId="LiveId" clId="{FE83BC06-D6D8-5C43-87B3-AFDCA4ED2B8A}" dt="2021-03-14T16:15:49.322" v="11116" actId="6264"/>
          <ac:spMkLst>
            <pc:docMk/>
            <pc:sldMk cId="3744058868" sldId="2592"/>
            <ac:spMk id="5" creationId="{4D7E1E42-448C-4645-ACDE-BF56DCA80204}"/>
          </ac:spMkLst>
        </pc:spChg>
        <pc:spChg chg="add del mod">
          <ac:chgData name="Felipe Bottrel" userId="3f3bf9e99669898b" providerId="LiveId" clId="{FE83BC06-D6D8-5C43-87B3-AFDCA4ED2B8A}" dt="2021-03-14T16:15:49.322" v="11116" actId="6264"/>
          <ac:spMkLst>
            <pc:docMk/>
            <pc:sldMk cId="3744058868" sldId="2592"/>
            <ac:spMk id="6" creationId="{A6AE9F6F-6BB3-F24E-ABF9-DF5CB7284D34}"/>
          </ac:spMkLst>
        </pc:spChg>
        <pc:spChg chg="del">
          <ac:chgData name="Felipe Bottrel" userId="3f3bf9e99669898b" providerId="LiveId" clId="{FE83BC06-D6D8-5C43-87B3-AFDCA4ED2B8A}" dt="2021-03-14T16:15:49.322" v="11116" actId="6264"/>
          <ac:spMkLst>
            <pc:docMk/>
            <pc:sldMk cId="3744058868" sldId="2592"/>
            <ac:spMk id="7" creationId="{760C8CEA-EAB5-CC46-8BEB-B3F46AF6BE3E}"/>
          </ac:spMkLst>
        </pc:spChg>
        <pc:spChg chg="add mod ord">
          <ac:chgData name="Felipe Bottrel" userId="3f3bf9e99669898b" providerId="LiveId" clId="{FE83BC06-D6D8-5C43-87B3-AFDCA4ED2B8A}" dt="2021-03-14T16:15:49.322" v="11116" actId="6264"/>
          <ac:spMkLst>
            <pc:docMk/>
            <pc:sldMk cId="3744058868" sldId="2592"/>
            <ac:spMk id="8" creationId="{F00F23AE-8919-394A-8162-A607D3EF61B7}"/>
          </ac:spMkLst>
        </pc:spChg>
        <pc:spChg chg="mod ord">
          <ac:chgData name="Felipe Bottrel" userId="3f3bf9e99669898b" providerId="LiveId" clId="{FE83BC06-D6D8-5C43-87B3-AFDCA4ED2B8A}" dt="2021-03-14T16:15:49.322" v="11116" actId="6264"/>
          <ac:spMkLst>
            <pc:docMk/>
            <pc:sldMk cId="3744058868" sldId="2592"/>
            <ac:spMk id="9" creationId="{17094955-CDA5-3042-A0F3-775BD1CB9228}"/>
          </ac:spMkLst>
        </pc:spChg>
      </pc:sldChg>
      <pc:sldChg chg="modSp del">
        <pc:chgData name="Felipe Bottrel" userId="3f3bf9e99669898b" providerId="LiveId" clId="{FE83BC06-D6D8-5C43-87B3-AFDCA4ED2B8A}" dt="2021-03-15T16:54:50.788" v="22554" actId="2696"/>
        <pc:sldMkLst>
          <pc:docMk/>
          <pc:sldMk cId="2357154252" sldId="2604"/>
        </pc:sldMkLst>
        <pc:spChg chg="mod">
          <ac:chgData name="Felipe Bottrel" userId="3f3bf9e99669898b" providerId="LiveId" clId="{FE83BC06-D6D8-5C43-87B3-AFDCA4ED2B8A}" dt="2021-03-12T19:56:03.367" v="5909"/>
          <ac:spMkLst>
            <pc:docMk/>
            <pc:sldMk cId="2357154252" sldId="2604"/>
            <ac:spMk id="3" creationId="{A46E2750-7FAB-E444-A179-C2553807DFA5}"/>
          </ac:spMkLst>
        </pc:spChg>
      </pc:sldChg>
      <pc:sldChg chg="modSp mod">
        <pc:chgData name="Felipe Bottrel" userId="3f3bf9e99669898b" providerId="LiveId" clId="{FE83BC06-D6D8-5C43-87B3-AFDCA4ED2B8A}" dt="2021-03-14T17:58:27.410" v="14505" actId="20577"/>
        <pc:sldMkLst>
          <pc:docMk/>
          <pc:sldMk cId="2014959899" sldId="2609"/>
        </pc:sldMkLst>
        <pc:spChg chg="mod">
          <ac:chgData name="Felipe Bottrel" userId="3f3bf9e99669898b" providerId="LiveId" clId="{FE83BC06-D6D8-5C43-87B3-AFDCA4ED2B8A}" dt="2021-03-14T17:58:19.458" v="14503" actId="20577"/>
          <ac:spMkLst>
            <pc:docMk/>
            <pc:sldMk cId="2014959899" sldId="2609"/>
            <ac:spMk id="3" creationId="{A46E2750-7FAB-E444-A179-C2553807DFA5}"/>
          </ac:spMkLst>
        </pc:spChg>
        <pc:spChg chg="mod">
          <ac:chgData name="Felipe Bottrel" userId="3f3bf9e99669898b" providerId="LiveId" clId="{FE83BC06-D6D8-5C43-87B3-AFDCA4ED2B8A}" dt="2021-03-14T17:42:07.251" v="13786" actId="20577"/>
          <ac:spMkLst>
            <pc:docMk/>
            <pc:sldMk cId="2014959899" sldId="2609"/>
            <ac:spMk id="10" creationId="{451B7AEA-CB90-F847-B99A-4337F2A799B7}"/>
          </ac:spMkLst>
        </pc:spChg>
        <pc:spChg chg="mod">
          <ac:chgData name="Felipe Bottrel" userId="3f3bf9e99669898b" providerId="LiveId" clId="{FE83BC06-D6D8-5C43-87B3-AFDCA4ED2B8A}" dt="2021-03-14T17:58:27.410" v="14505" actId="20577"/>
          <ac:spMkLst>
            <pc:docMk/>
            <pc:sldMk cId="2014959899" sldId="2609"/>
            <ac:spMk id="11" creationId="{DE6E4A41-C8A6-9143-9135-DF7DC0FA1463}"/>
          </ac:spMkLst>
        </pc:spChg>
      </pc:sldChg>
      <pc:sldChg chg="addSp delSp modSp mod chgLayout">
        <pc:chgData name="Felipe Bottrel" userId="3f3bf9e99669898b" providerId="LiveId" clId="{FE83BC06-D6D8-5C43-87B3-AFDCA4ED2B8A}" dt="2021-03-14T19:03:35.851" v="16630"/>
        <pc:sldMkLst>
          <pc:docMk/>
          <pc:sldMk cId="348035422" sldId="2611"/>
        </pc:sldMkLst>
        <pc:spChg chg="mod ord">
          <ac:chgData name="Felipe Bottrel" userId="3f3bf9e99669898b" providerId="LiveId" clId="{FE83BC06-D6D8-5C43-87B3-AFDCA4ED2B8A}" dt="2021-03-14T19:03:35.851" v="16630"/>
          <ac:spMkLst>
            <pc:docMk/>
            <pc:sldMk cId="348035422" sldId="2611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3" creationId="{C991389F-7330-8141-AD4A-E70DA40B5833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4" creationId="{BE7166A5-0D62-8443-9F80-6B1734BFC69D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5" creationId="{A7E2CE7D-ED6D-174D-924A-D902EAF0E091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6" creationId="{F2F3FC96-E15B-D042-B7FD-BA04DB269D61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7" creationId="{7A651ED3-ADC7-6145-A5BD-8203FD8845EB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8" creationId="{AF8785F5-0239-1B46-AC00-64CD11B52D8B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9" creationId="{7196CE26-5A14-434F-B780-151FC85A44F1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0" creationId="{2780212D-8332-6D48-86B1-5B9002D9BB2E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1" creationId="{25DBDF81-C2C0-FA4D-8DA5-C8363C0A3D31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2" creationId="{C37A1D53-E663-C043-917A-D4682E1B27A7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3" creationId="{2E0BAFA4-4E5D-A844-BF9C-6A5318B291D2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4" creationId="{6A035FCE-3F58-AF4E-835D-51EC28FECA74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5" creationId="{FB021BF9-5E5E-974F-9110-C3292EA7F178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6" creationId="{1C3EFD53-83C4-404D-A729-F95CFA242E52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7" creationId="{B17BA253-C818-C342-B3A9-D9A648B8858E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8" creationId="{87660739-5E60-0A49-A79F-9EDE7D735888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9" creationId="{69109CFD-2DC8-344E-B0F8-BF25A956B985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0" creationId="{B9F64269-FEB5-D348-B421-4C378ACEBCBE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1" creationId="{4F78B10F-5026-B841-82DC-DD2E7265DDDA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2" creationId="{B2226C86-4C6C-404A-8427-DD8CDA6A53D4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3" creationId="{3988302F-22A8-3A4A-916E-0938A513D80D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4" creationId="{2B42A898-CD1E-C241-A85D-4B47381536BF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5" creationId="{D53770B4-559F-E245-83D5-5637DC62F269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6" creationId="{B9229991-116B-8C4C-BA35-FF5BB22073A3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7" creationId="{81D6CABC-E450-5C44-BE8F-BA70A819CF6C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8" creationId="{553F1B1C-98FE-7C43-A92B-EE5CDA0EA0FB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29" creationId="{18935DAF-703C-2A4A-88D0-16C0C7FE18D4}"/>
          </ac:spMkLst>
        </pc:spChg>
        <pc:spChg chg="add del mo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30" creationId="{462721ED-2EC9-3548-A746-705D3C6A1FE3}"/>
          </ac:spMkLst>
        </pc:spChg>
        <pc:spChg chg="add 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31" creationId="{0215BEFE-4ABE-F040-A6E8-3EDEB2E5B0EA}"/>
          </ac:spMkLst>
        </pc:spChg>
        <pc:spChg chg="add 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32" creationId="{3483FDD9-4FDA-CF41-A20C-C80ED440EFF4}"/>
          </ac:spMkLst>
        </pc:spChg>
        <pc:spChg chg="add 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33" creationId="{35CDA9BD-BAC3-814B-B434-9434FD83EEF2}"/>
          </ac:spMkLst>
        </pc:spChg>
        <pc:spChg chg="add 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34" creationId="{05DD32DF-3FEB-3343-871E-34BD23843DA3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50" creationId="{1CD523FD-05B9-F447-9918-100FFA6948A7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64" creationId="{DDD639CA-3446-D741-952D-7BF4D73C8934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71" creationId="{3D73726D-4CB8-3241-998D-24225A747C48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72" creationId="{61AE1DC0-602D-9E4D-A229-3A4F2FCF2DE2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79" creationId="{37439EB8-60AA-E742-A664-9DB0573C771D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80" creationId="{6A5981D0-D729-3544-A807-BA6D45BFCD28}"/>
          </ac:spMkLst>
        </pc:spChg>
        <pc:spChg chg="del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01" creationId="{A7BAAAE8-E2CB-E54D-8A33-D5A055F36B22}"/>
          </ac:spMkLst>
        </pc:spChg>
        <pc:spChg chg="del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02" creationId="{6CA496E9-970B-E34A-BB82-C29730268505}"/>
          </ac:spMkLst>
        </pc:spChg>
        <pc:spChg chg="del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03" creationId="{783295C4-CFCC-3C4C-8BCA-DD640E7DC4B3}"/>
          </ac:spMkLst>
        </pc:spChg>
        <pc:spChg chg="del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04" creationId="{7493C474-2F5A-2548-9E79-1BE1D00C4B05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39" creationId="{609924D5-E027-1D4D-A747-E64C2DBF0748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45" creationId="{9C1F9266-45B5-3F4C-9B8F-4183AFFEA410}"/>
          </ac:spMkLst>
        </pc:spChg>
        <pc:spChg chg="mod ord">
          <ac:chgData name="Felipe Bottrel" userId="3f3bf9e99669898b" providerId="LiveId" clId="{FE83BC06-D6D8-5C43-87B3-AFDCA4ED2B8A}" dt="2021-03-14T18:43:54.770" v="16096" actId="6264"/>
          <ac:spMkLst>
            <pc:docMk/>
            <pc:sldMk cId="348035422" sldId="2611"/>
            <ac:spMk id="151" creationId="{18F05329-9FBD-6C49-8923-1C2E0087D2F9}"/>
          </ac:spMkLst>
        </pc:spChg>
        <pc:picChg chg="mod ord">
          <ac:chgData name="Felipe Bottrel" userId="3f3bf9e99669898b" providerId="LiveId" clId="{FE83BC06-D6D8-5C43-87B3-AFDCA4ED2B8A}" dt="2021-03-14T18:43:54.770" v="16096" actId="6264"/>
          <ac:picMkLst>
            <pc:docMk/>
            <pc:sldMk cId="348035422" sldId="2611"/>
            <ac:picMk id="45" creationId="{580019CE-357E-614B-83A3-04E0A8290EEE}"/>
          </ac:picMkLst>
        </pc:picChg>
        <pc:picChg chg="mod ord">
          <ac:chgData name="Felipe Bottrel" userId="3f3bf9e99669898b" providerId="LiveId" clId="{FE83BC06-D6D8-5C43-87B3-AFDCA4ED2B8A}" dt="2021-03-14T18:43:54.770" v="16096" actId="6264"/>
          <ac:picMkLst>
            <pc:docMk/>
            <pc:sldMk cId="348035422" sldId="2611"/>
            <ac:picMk id="46" creationId="{05F88180-67D1-6149-A21F-8D5C48CA6867}"/>
          </ac:picMkLst>
        </pc:picChg>
        <pc:picChg chg="mod ord">
          <ac:chgData name="Felipe Bottrel" userId="3f3bf9e99669898b" providerId="LiveId" clId="{FE83BC06-D6D8-5C43-87B3-AFDCA4ED2B8A}" dt="2021-03-14T18:43:54.770" v="16096" actId="6264"/>
          <ac:picMkLst>
            <pc:docMk/>
            <pc:sldMk cId="348035422" sldId="2611"/>
            <ac:picMk id="49" creationId="{EAB954EC-4207-DF4E-B1A2-C87F78AB5933}"/>
          </ac:picMkLst>
        </pc:picChg>
        <pc:picChg chg="mod ord">
          <ac:chgData name="Felipe Bottrel" userId="3f3bf9e99669898b" providerId="LiveId" clId="{FE83BC06-D6D8-5C43-87B3-AFDCA4ED2B8A}" dt="2021-03-14T18:43:54.770" v="16096" actId="6264"/>
          <ac:picMkLst>
            <pc:docMk/>
            <pc:sldMk cId="348035422" sldId="2611"/>
            <ac:picMk id="51" creationId="{4AF2C466-B84B-F240-843F-60D0B3BD10BB}"/>
          </ac:picMkLst>
        </pc:picChg>
        <pc:picChg chg="mod ord">
          <ac:chgData name="Felipe Bottrel" userId="3f3bf9e99669898b" providerId="LiveId" clId="{FE83BC06-D6D8-5C43-87B3-AFDCA4ED2B8A}" dt="2021-03-14T18:43:54.770" v="16096" actId="6264"/>
          <ac:picMkLst>
            <pc:docMk/>
            <pc:sldMk cId="348035422" sldId="2611"/>
            <ac:picMk id="54" creationId="{4F9CEDEB-8E1E-3B44-AB31-2C62F2F5F933}"/>
          </ac:picMkLst>
        </pc:picChg>
        <pc:picChg chg="mod ord">
          <ac:chgData name="Felipe Bottrel" userId="3f3bf9e99669898b" providerId="LiveId" clId="{FE83BC06-D6D8-5C43-87B3-AFDCA4ED2B8A}" dt="2021-03-14T18:43:54.770" v="16096" actId="6264"/>
          <ac:picMkLst>
            <pc:docMk/>
            <pc:sldMk cId="348035422" sldId="2611"/>
            <ac:picMk id="55" creationId="{AF81388B-1519-0144-8393-13FB099A8F7B}"/>
          </ac:picMkLst>
        </pc:picChg>
        <pc:picChg chg="mod ord">
          <ac:chgData name="Felipe Bottrel" userId="3f3bf9e99669898b" providerId="LiveId" clId="{FE83BC06-D6D8-5C43-87B3-AFDCA4ED2B8A}" dt="2021-03-14T18:43:54.770" v="16096" actId="6264"/>
          <ac:picMkLst>
            <pc:docMk/>
            <pc:sldMk cId="348035422" sldId="2611"/>
            <ac:picMk id="56" creationId="{55C90007-2DBD-504A-A285-C6C1AAF8BBEB}"/>
          </ac:picMkLst>
        </pc:picChg>
        <pc:picChg chg="mod ord">
          <ac:chgData name="Felipe Bottrel" userId="3f3bf9e99669898b" providerId="LiveId" clId="{FE83BC06-D6D8-5C43-87B3-AFDCA4ED2B8A}" dt="2021-03-14T18:43:54.770" v="16096" actId="6264"/>
          <ac:picMkLst>
            <pc:docMk/>
            <pc:sldMk cId="348035422" sldId="2611"/>
            <ac:picMk id="57" creationId="{F77CF2B0-685D-0C4C-A5BE-79BF95C5499B}"/>
          </ac:picMkLst>
        </pc:picChg>
      </pc:sldChg>
      <pc:sldChg chg="addSp delSp modSp mod chgLayout">
        <pc:chgData name="Felipe Bottrel" userId="3f3bf9e99669898b" providerId="LiveId" clId="{FE83BC06-D6D8-5C43-87B3-AFDCA4ED2B8A}" dt="2021-03-15T17:15:14.727" v="22785" actId="12789"/>
        <pc:sldMkLst>
          <pc:docMk/>
          <pc:sldMk cId="3285913538" sldId="2619"/>
        </pc:sldMkLst>
        <pc:spChg chg="mod or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4" creationId="{160575F6-80AE-1C4A-9D37-9BF6A79A6DC9}"/>
          </ac:spMkLst>
        </pc:spChg>
        <pc:spChg chg="mod ord">
          <ac:chgData name="Felipe Bottrel" userId="3f3bf9e99669898b" providerId="LiveId" clId="{FE83BC06-D6D8-5C43-87B3-AFDCA4ED2B8A}" dt="2021-03-15T17:15:00.740" v="22774" actId="12788"/>
          <ac:spMkLst>
            <pc:docMk/>
            <pc:sldMk cId="3285913538" sldId="2619"/>
            <ac:spMk id="5" creationId="{9A2C2D04-5B89-C548-8BC0-230B064EC520}"/>
          </ac:spMkLst>
        </pc:spChg>
        <pc:spChg chg="mod ord">
          <ac:chgData name="Felipe Bottrel" userId="3f3bf9e99669898b" providerId="LiveId" clId="{FE83BC06-D6D8-5C43-87B3-AFDCA4ED2B8A}" dt="2021-03-14T17:33:08.763" v="13527" actId="20577"/>
          <ac:spMkLst>
            <pc:docMk/>
            <pc:sldMk cId="3285913538" sldId="2619"/>
            <ac:spMk id="6" creationId="{E41F8C58-DA58-204C-B1D0-4A128F530170}"/>
          </ac:spMkLst>
        </pc:spChg>
        <pc:spChg chg="mod ord">
          <ac:chgData name="Felipe Bottrel" userId="3f3bf9e99669898b" providerId="LiveId" clId="{FE83BC06-D6D8-5C43-87B3-AFDCA4ED2B8A}" dt="2021-03-15T17:14:57.558" v="22772" actId="12788"/>
          <ac:spMkLst>
            <pc:docMk/>
            <pc:sldMk cId="3285913538" sldId="2619"/>
            <ac:spMk id="7" creationId="{9898423E-AB03-3A46-A58A-86322760F6D5}"/>
          </ac:spMkLst>
        </pc:spChg>
        <pc:spChg chg="mod ord">
          <ac:chgData name="Felipe Bottrel" userId="3f3bf9e99669898b" providerId="LiveId" clId="{FE83BC06-D6D8-5C43-87B3-AFDCA4ED2B8A}" dt="2021-03-15T17:15:00.740" v="22774" actId="12788"/>
          <ac:spMkLst>
            <pc:docMk/>
            <pc:sldMk cId="3285913538" sldId="2619"/>
            <ac:spMk id="8" creationId="{74F260F4-5199-5249-A370-3781471724C3}"/>
          </ac:spMkLst>
        </pc:spChg>
        <pc:spChg chg="mod ord">
          <ac:chgData name="Felipe Bottrel" userId="3f3bf9e99669898b" providerId="LiveId" clId="{FE83BC06-D6D8-5C43-87B3-AFDCA4ED2B8A}" dt="2021-03-14T17:34:28.949" v="13646" actId="20577"/>
          <ac:spMkLst>
            <pc:docMk/>
            <pc:sldMk cId="3285913538" sldId="2619"/>
            <ac:spMk id="9" creationId="{DC30DEDA-3CB4-9145-9283-96E931D778E2}"/>
          </ac:spMkLst>
        </pc:spChg>
        <pc:spChg chg="mod ord">
          <ac:chgData name="Felipe Bottrel" userId="3f3bf9e99669898b" providerId="LiveId" clId="{FE83BC06-D6D8-5C43-87B3-AFDCA4ED2B8A}" dt="2021-03-15T17:14:57.558" v="22772" actId="12788"/>
          <ac:spMkLst>
            <pc:docMk/>
            <pc:sldMk cId="3285913538" sldId="2619"/>
            <ac:spMk id="10" creationId="{C3AACFED-3936-7547-8D35-EADAE1F2B83C}"/>
          </ac:spMkLst>
        </pc:spChg>
        <pc:spChg chg="add del mod">
          <ac:chgData name="Felipe Bottrel" userId="3f3bf9e99669898b" providerId="LiveId" clId="{FE83BC06-D6D8-5C43-87B3-AFDCA4ED2B8A}" dt="2021-03-14T17:31:14.326" v="13463" actId="6264"/>
          <ac:spMkLst>
            <pc:docMk/>
            <pc:sldMk cId="3285913538" sldId="2619"/>
            <ac:spMk id="11" creationId="{5ED3E3C3-B5D7-B447-8F9E-0DD912E42336}"/>
          </ac:spMkLst>
        </pc:spChg>
        <pc:spChg chg="add del mod">
          <ac:chgData name="Felipe Bottrel" userId="3f3bf9e99669898b" providerId="LiveId" clId="{FE83BC06-D6D8-5C43-87B3-AFDCA4ED2B8A}" dt="2021-03-14T17:31:14.326" v="13463" actId="6264"/>
          <ac:spMkLst>
            <pc:docMk/>
            <pc:sldMk cId="3285913538" sldId="2619"/>
            <ac:spMk id="12" creationId="{D462BDC6-38AF-D040-811B-BB92E5EE2347}"/>
          </ac:spMkLst>
        </pc:spChg>
        <pc:spChg chg="add del mod">
          <ac:chgData name="Felipe Bottrel" userId="3f3bf9e99669898b" providerId="LiveId" clId="{FE83BC06-D6D8-5C43-87B3-AFDCA4ED2B8A}" dt="2021-03-14T17:31:14.326" v="13463" actId="6264"/>
          <ac:spMkLst>
            <pc:docMk/>
            <pc:sldMk cId="3285913538" sldId="2619"/>
            <ac:spMk id="13" creationId="{F6AD6637-27C4-7945-83E3-75311A75A014}"/>
          </ac:spMkLst>
        </pc:spChg>
        <pc:spChg chg="add del mod">
          <ac:chgData name="Felipe Bottrel" userId="3f3bf9e99669898b" providerId="LiveId" clId="{FE83BC06-D6D8-5C43-87B3-AFDCA4ED2B8A}" dt="2021-03-14T17:31:14.326" v="13463" actId="6264"/>
          <ac:spMkLst>
            <pc:docMk/>
            <pc:sldMk cId="3285913538" sldId="2619"/>
            <ac:spMk id="14" creationId="{47D19F17-EC74-3C4F-AA85-F6ABD57DA032}"/>
          </ac:spMkLst>
        </pc:spChg>
        <pc:spChg chg="add del mod">
          <ac:chgData name="Felipe Bottrel" userId="3f3bf9e99669898b" providerId="LiveId" clId="{FE83BC06-D6D8-5C43-87B3-AFDCA4ED2B8A}" dt="2021-03-14T17:31:14.326" v="13463" actId="6264"/>
          <ac:spMkLst>
            <pc:docMk/>
            <pc:sldMk cId="3285913538" sldId="2619"/>
            <ac:spMk id="15" creationId="{68E03C9F-457A-6C41-B75A-87E118381D1F}"/>
          </ac:spMkLst>
        </pc:spChg>
        <pc:spChg chg="add del mod">
          <ac:chgData name="Felipe Bottrel" userId="3f3bf9e99669898b" providerId="LiveId" clId="{FE83BC06-D6D8-5C43-87B3-AFDCA4ED2B8A}" dt="2021-03-14T17:31:14.326" v="13463" actId="6264"/>
          <ac:spMkLst>
            <pc:docMk/>
            <pc:sldMk cId="3285913538" sldId="2619"/>
            <ac:spMk id="16" creationId="{7B363390-2B5C-6849-AC2C-DF825D33B0AE}"/>
          </ac:spMkLst>
        </pc:spChg>
        <pc:spChg chg="del">
          <ac:chgData name="Felipe Bottrel" userId="3f3bf9e99669898b" providerId="LiveId" clId="{FE83BC06-D6D8-5C43-87B3-AFDCA4ED2B8A}" dt="2021-03-15T17:14:10.268" v="22759" actId="478"/>
          <ac:spMkLst>
            <pc:docMk/>
            <pc:sldMk cId="3285913538" sldId="2619"/>
            <ac:spMk id="17" creationId="{D4ACC0CA-14DE-BE44-B5A6-D40D6503845C}"/>
          </ac:spMkLst>
        </pc:spChg>
        <pc:spChg chg="del">
          <ac:chgData name="Felipe Bottrel" userId="3f3bf9e99669898b" providerId="LiveId" clId="{FE83BC06-D6D8-5C43-87B3-AFDCA4ED2B8A}" dt="2021-03-15T17:14:28.627" v="22764" actId="478"/>
          <ac:spMkLst>
            <pc:docMk/>
            <pc:sldMk cId="3285913538" sldId="2619"/>
            <ac:spMk id="18" creationId="{A0904F4D-A1BC-2448-9326-9A33FF62E09E}"/>
          </ac:spMkLst>
        </pc:spChg>
        <pc:spChg chg="mod topLvl">
          <ac:chgData name="Felipe Bottrel" userId="3f3bf9e99669898b" providerId="LiveId" clId="{FE83BC06-D6D8-5C43-87B3-AFDCA4ED2B8A}" dt="2021-03-15T17:15:14.727" v="22785" actId="12789"/>
          <ac:spMkLst>
            <pc:docMk/>
            <pc:sldMk cId="3285913538" sldId="2619"/>
            <ac:spMk id="19" creationId="{86301FBF-71AB-AF4C-9DF9-59BADA370A58}"/>
          </ac:spMkLst>
        </pc:spChg>
        <pc:spChg chg="del">
          <ac:chgData name="Felipe Bottrel" userId="3f3bf9e99669898b" providerId="LiveId" clId="{FE83BC06-D6D8-5C43-87B3-AFDCA4ED2B8A}" dt="2021-03-15T17:14:46.911" v="22768" actId="478"/>
          <ac:spMkLst>
            <pc:docMk/>
            <pc:sldMk cId="3285913538" sldId="2619"/>
            <ac:spMk id="20" creationId="{799FB172-10E2-9947-AB18-9F1196903019}"/>
          </ac:spMkLst>
        </pc:spChg>
        <pc:spChg chg="add del mod">
          <ac:chgData name="Felipe Bottrel" userId="3f3bf9e99669898b" providerId="LiveId" clId="{FE83BC06-D6D8-5C43-87B3-AFDCA4ED2B8A}" dt="2021-03-14T17:31:14.326" v="13463" actId="6264"/>
          <ac:spMkLst>
            <pc:docMk/>
            <pc:sldMk cId="3285913538" sldId="2619"/>
            <ac:spMk id="21" creationId="{2197A1F0-2250-5044-BDB1-20CDCC6F9D7A}"/>
          </ac:spMkLst>
        </pc:spChg>
        <pc:spChg chg="add mod">
          <ac:chgData name="Felipe Bottrel" userId="3f3bf9e99669898b" providerId="LiveId" clId="{FE83BC06-D6D8-5C43-87B3-AFDCA4ED2B8A}" dt="2021-03-15T17:15:14.727" v="22785" actId="12789"/>
          <ac:spMkLst>
            <pc:docMk/>
            <pc:sldMk cId="3285913538" sldId="2619"/>
            <ac:spMk id="21" creationId="{876BF783-FA32-C24C-B55C-294807AD64C9}"/>
          </ac:spMkLst>
        </pc:spChg>
        <pc:spChg chg="add del mod">
          <ac:chgData name="Felipe Bottrel" userId="3f3bf9e99669898b" providerId="LiveId" clId="{FE83BC06-D6D8-5C43-87B3-AFDCA4ED2B8A}" dt="2021-03-14T17:31:14.326" v="13463" actId="6264"/>
          <ac:spMkLst>
            <pc:docMk/>
            <pc:sldMk cId="3285913538" sldId="2619"/>
            <ac:spMk id="22" creationId="{76829F1D-6DDA-E74D-A103-9530B2FC3022}"/>
          </ac:spMkLst>
        </pc:spChg>
        <pc:spChg chg="add mod">
          <ac:chgData name="Felipe Bottrel" userId="3f3bf9e99669898b" providerId="LiveId" clId="{FE83BC06-D6D8-5C43-87B3-AFDCA4ED2B8A}" dt="2021-03-15T17:15:11.197" v="22784" actId="1036"/>
          <ac:spMkLst>
            <pc:docMk/>
            <pc:sldMk cId="3285913538" sldId="2619"/>
            <ac:spMk id="22" creationId="{C69999D5-A036-8A4D-8DAE-7F08B2D035C5}"/>
          </ac:spMkLst>
        </pc:spChg>
        <pc:spChg chg="add mod topLvl">
          <ac:chgData name="Felipe Bottrel" userId="3f3bf9e99669898b" providerId="LiveId" clId="{FE83BC06-D6D8-5C43-87B3-AFDCA4ED2B8A}" dt="2021-03-15T17:15:11.197" v="22784" actId="1036"/>
          <ac:spMkLst>
            <pc:docMk/>
            <pc:sldMk cId="3285913538" sldId="2619"/>
            <ac:spMk id="23" creationId="{9F09D66F-4FAC-BC4B-8733-07EC8B3FC72A}"/>
          </ac:spMkLst>
        </pc:spChg>
        <pc:spChg chg="add del mod">
          <ac:chgData name="Felipe Bottrel" userId="3f3bf9e99669898b" providerId="LiveId" clId="{FE83BC06-D6D8-5C43-87B3-AFDCA4ED2B8A}" dt="2021-03-14T17:31:14.326" v="13463" actId="6264"/>
          <ac:spMkLst>
            <pc:docMk/>
            <pc:sldMk cId="3285913538" sldId="2619"/>
            <ac:spMk id="23" creationId="{CB49BEAD-C391-044A-8BD8-8C128A36734B}"/>
          </ac:spMkLst>
        </pc:spChg>
        <pc:spChg chg="add del mo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24" creationId="{341EAFA3-B1D3-C04F-B5E8-4F3262228055}"/>
          </ac:spMkLst>
        </pc:spChg>
        <pc:spChg chg="add mod">
          <ac:chgData name="Felipe Bottrel" userId="3f3bf9e99669898b" providerId="LiveId" clId="{FE83BC06-D6D8-5C43-87B3-AFDCA4ED2B8A}" dt="2021-03-15T17:15:11.197" v="22784" actId="1036"/>
          <ac:spMkLst>
            <pc:docMk/>
            <pc:sldMk cId="3285913538" sldId="2619"/>
            <ac:spMk id="24" creationId="{F2260167-268B-9C48-A03B-D3877F266E1E}"/>
          </ac:spMkLst>
        </pc:spChg>
        <pc:spChg chg="add del mo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25" creationId="{0640A249-8FCF-4E4B-A73B-08A1E90FD23E}"/>
          </ac:spMkLst>
        </pc:spChg>
        <pc:spChg chg="add mod">
          <ac:chgData name="Felipe Bottrel" userId="3f3bf9e99669898b" providerId="LiveId" clId="{FE83BC06-D6D8-5C43-87B3-AFDCA4ED2B8A}" dt="2021-03-15T17:15:14.727" v="22785" actId="12789"/>
          <ac:spMkLst>
            <pc:docMk/>
            <pc:sldMk cId="3285913538" sldId="2619"/>
            <ac:spMk id="25" creationId="{C1604B7D-CF94-AF42-B5ED-A023DA439529}"/>
          </ac:spMkLst>
        </pc:spChg>
        <pc:spChg chg="add del mo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26" creationId="{45ACDC7E-C84B-3A4A-979E-C333C5FE4156}"/>
          </ac:spMkLst>
        </pc:spChg>
        <pc:spChg chg="add del mo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27" creationId="{62CA1523-5C62-234A-AD31-3C1D7121632F}"/>
          </ac:spMkLst>
        </pc:spChg>
        <pc:spChg chg="add del mo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28" creationId="{3003C42D-0548-2F49-87E1-EFEBD1F8EAE9}"/>
          </ac:spMkLst>
        </pc:spChg>
        <pc:spChg chg="add del mo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29" creationId="{9C51DB28-4BB0-8C42-AEBF-F07A92DDFE5E}"/>
          </ac:spMkLst>
        </pc:spChg>
        <pc:spChg chg="add del mo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30" creationId="{865772D8-303D-8B46-9115-9FC97C6E816E}"/>
          </ac:spMkLst>
        </pc:spChg>
        <pc:spChg chg="add del mo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31" creationId="{5C8A8433-EE13-6342-9400-5A6A4B0858ED}"/>
          </ac:spMkLst>
        </pc:spChg>
        <pc:spChg chg="add del mod">
          <ac:chgData name="Felipe Bottrel" userId="3f3bf9e99669898b" providerId="LiveId" clId="{FE83BC06-D6D8-5C43-87B3-AFDCA4ED2B8A}" dt="2021-03-14T17:31:19.479" v="13465" actId="6264"/>
          <ac:spMkLst>
            <pc:docMk/>
            <pc:sldMk cId="3285913538" sldId="2619"/>
            <ac:spMk id="32" creationId="{B0950746-C5DA-D042-930F-947A6441A408}"/>
          </ac:spMkLst>
        </pc:spChg>
        <pc:spChg chg="del">
          <ac:chgData name="Felipe Bottrel" userId="3f3bf9e99669898b" providerId="LiveId" clId="{FE83BC06-D6D8-5C43-87B3-AFDCA4ED2B8A}" dt="2021-03-15T17:14:21.187" v="22761" actId="478"/>
          <ac:spMkLst>
            <pc:docMk/>
            <pc:sldMk cId="3285913538" sldId="2619"/>
            <ac:spMk id="60" creationId="{3D984312-D43D-684E-9312-82BEDF2B5458}"/>
          </ac:spMkLst>
        </pc:spChg>
        <pc:spChg chg="del">
          <ac:chgData name="Felipe Bottrel" userId="3f3bf9e99669898b" providerId="LiveId" clId="{FE83BC06-D6D8-5C43-87B3-AFDCA4ED2B8A}" dt="2021-03-15T17:14:34.032" v="22767" actId="478"/>
          <ac:spMkLst>
            <pc:docMk/>
            <pc:sldMk cId="3285913538" sldId="2619"/>
            <ac:spMk id="63" creationId="{D11C910C-20A7-094D-8386-14A745A2268E}"/>
          </ac:spMkLst>
        </pc:spChg>
        <pc:grpChg chg="add del mod">
          <ac:chgData name="Felipe Bottrel" userId="3f3bf9e99669898b" providerId="LiveId" clId="{FE83BC06-D6D8-5C43-87B3-AFDCA4ED2B8A}" dt="2021-03-15T17:15:04.801" v="22777" actId="165"/>
          <ac:grpSpMkLst>
            <pc:docMk/>
            <pc:sldMk cId="3285913538" sldId="2619"/>
            <ac:grpSpMk id="11" creationId="{B0DEB2E4-C4DD-A644-ACD2-F7F23F06F772}"/>
          </ac:grpSpMkLst>
        </pc:grpChg>
      </pc:sldChg>
      <pc:sldChg chg="addSp delSp modSp mod chgLayout">
        <pc:chgData name="Felipe Bottrel" userId="3f3bf9e99669898b" providerId="LiveId" clId="{FE83BC06-D6D8-5C43-87B3-AFDCA4ED2B8A}" dt="2021-03-15T21:12:35.380" v="23119" actId="18131"/>
        <pc:sldMkLst>
          <pc:docMk/>
          <pc:sldMk cId="2270943873" sldId="2628"/>
        </pc:sldMkLst>
        <pc:spChg chg="mod ord">
          <ac:chgData name="Felipe Bottrel" userId="3f3bf9e99669898b" providerId="LiveId" clId="{FE83BC06-D6D8-5C43-87B3-AFDCA4ED2B8A}" dt="2021-03-15T16:45:58.549" v="22411" actId="6264"/>
          <ac:spMkLst>
            <pc:docMk/>
            <pc:sldMk cId="2270943873" sldId="2628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5T16:45:58.549" v="22411" actId="6264"/>
          <ac:spMkLst>
            <pc:docMk/>
            <pc:sldMk cId="2270943873" sldId="2628"/>
            <ac:spMk id="3" creationId="{671C222B-C8F1-404B-B5DD-8EBCE577009E}"/>
          </ac:spMkLst>
        </pc:spChg>
        <pc:spChg chg="add del mod">
          <ac:chgData name="Felipe Bottrel" userId="3f3bf9e99669898b" providerId="LiveId" clId="{FE83BC06-D6D8-5C43-87B3-AFDCA4ED2B8A}" dt="2021-03-15T16:45:58.549" v="22411" actId="6264"/>
          <ac:spMkLst>
            <pc:docMk/>
            <pc:sldMk cId="2270943873" sldId="2628"/>
            <ac:spMk id="4" creationId="{AF69A89F-AB39-DD4F-B168-920057F60FC0}"/>
          </ac:spMkLst>
        </pc:spChg>
        <pc:spChg chg="add del mod">
          <ac:chgData name="Felipe Bottrel" userId="3f3bf9e99669898b" providerId="LiveId" clId="{FE83BC06-D6D8-5C43-87B3-AFDCA4ED2B8A}" dt="2021-03-12T17:20:06.626" v="1503" actId="6264"/>
          <ac:spMkLst>
            <pc:docMk/>
            <pc:sldMk cId="2270943873" sldId="2628"/>
            <ac:spMk id="4" creationId="{DCDA70B2-539B-1449-A205-165539EC198F}"/>
          </ac:spMkLst>
        </pc:spChg>
        <pc:spChg chg="add del mod">
          <ac:chgData name="Felipe Bottrel" userId="3f3bf9e99669898b" providerId="LiveId" clId="{FE83BC06-D6D8-5C43-87B3-AFDCA4ED2B8A}" dt="2021-03-12T17:20:06.626" v="1503" actId="6264"/>
          <ac:spMkLst>
            <pc:docMk/>
            <pc:sldMk cId="2270943873" sldId="2628"/>
            <ac:spMk id="6" creationId="{332E5909-CE86-D141-AA24-D37E45E76DBC}"/>
          </ac:spMkLst>
        </pc:spChg>
        <pc:spChg chg="add del mod">
          <ac:chgData name="Felipe Bottrel" userId="3f3bf9e99669898b" providerId="LiveId" clId="{FE83BC06-D6D8-5C43-87B3-AFDCA4ED2B8A}" dt="2021-03-15T16:45:58.549" v="22411" actId="6264"/>
          <ac:spMkLst>
            <pc:docMk/>
            <pc:sldMk cId="2270943873" sldId="2628"/>
            <ac:spMk id="6" creationId="{CA8B77BD-3EFC-0A48-BF16-B31E43432375}"/>
          </ac:spMkLst>
        </pc:spChg>
        <pc:spChg chg="add del mod">
          <ac:chgData name="Felipe Bottrel" userId="3f3bf9e99669898b" providerId="LiveId" clId="{FE83BC06-D6D8-5C43-87B3-AFDCA4ED2B8A}" dt="2021-03-15T16:45:58.549" v="22411" actId="6264"/>
          <ac:spMkLst>
            <pc:docMk/>
            <pc:sldMk cId="2270943873" sldId="2628"/>
            <ac:spMk id="7" creationId="{0B1D4B65-80BE-9A43-8E3C-AA613D273894}"/>
          </ac:spMkLst>
        </pc:spChg>
        <pc:spChg chg="add del mod">
          <ac:chgData name="Felipe Bottrel" userId="3f3bf9e99669898b" providerId="LiveId" clId="{FE83BC06-D6D8-5C43-87B3-AFDCA4ED2B8A}" dt="2021-03-12T17:20:06.626" v="1503" actId="6264"/>
          <ac:spMkLst>
            <pc:docMk/>
            <pc:sldMk cId="2270943873" sldId="2628"/>
            <ac:spMk id="7" creationId="{C919F15E-3A22-A940-84C0-38BBAF4496DB}"/>
          </ac:spMkLst>
        </pc:spChg>
        <pc:spChg chg="add del mod">
          <ac:chgData name="Felipe Bottrel" userId="3f3bf9e99669898b" providerId="LiveId" clId="{FE83BC06-D6D8-5C43-87B3-AFDCA4ED2B8A}" dt="2021-03-12T17:20:06.626" v="1503" actId="6264"/>
          <ac:spMkLst>
            <pc:docMk/>
            <pc:sldMk cId="2270943873" sldId="2628"/>
            <ac:spMk id="8" creationId="{2CEC5978-CFA7-BE46-9039-B4C4436B270A}"/>
          </ac:spMkLst>
        </pc:spChg>
        <pc:spChg chg="add del mod">
          <ac:chgData name="Felipe Bottrel" userId="3f3bf9e99669898b" providerId="LiveId" clId="{FE83BC06-D6D8-5C43-87B3-AFDCA4ED2B8A}" dt="2021-03-15T16:45:58.549" v="22411" actId="6264"/>
          <ac:spMkLst>
            <pc:docMk/>
            <pc:sldMk cId="2270943873" sldId="2628"/>
            <ac:spMk id="8" creationId="{9C46463D-9D1D-EE43-850A-7D5635784768}"/>
          </ac:spMkLst>
        </pc:spChg>
        <pc:spChg chg="add del mod">
          <ac:chgData name="Felipe Bottrel" userId="3f3bf9e99669898b" providerId="LiveId" clId="{FE83BC06-D6D8-5C43-87B3-AFDCA4ED2B8A}" dt="2021-03-12T17:20:06.626" v="1503" actId="6264"/>
          <ac:spMkLst>
            <pc:docMk/>
            <pc:sldMk cId="2270943873" sldId="2628"/>
            <ac:spMk id="9" creationId="{374FBED2-8328-3E47-9D45-DAEA51B888F5}"/>
          </ac:spMkLst>
        </pc:spChg>
        <pc:spChg chg="add del mod">
          <ac:chgData name="Felipe Bottrel" userId="3f3bf9e99669898b" providerId="LiveId" clId="{FE83BC06-D6D8-5C43-87B3-AFDCA4ED2B8A}" dt="2021-03-15T16:45:58.549" v="22411" actId="6264"/>
          <ac:spMkLst>
            <pc:docMk/>
            <pc:sldMk cId="2270943873" sldId="2628"/>
            <ac:spMk id="9" creationId="{DF571452-8A0D-C941-A7D6-E5AA5F0EFE99}"/>
          </ac:spMkLst>
        </pc:spChg>
        <pc:spChg chg="add del mod">
          <ac:chgData name="Felipe Bottrel" userId="3f3bf9e99669898b" providerId="LiveId" clId="{FE83BC06-D6D8-5C43-87B3-AFDCA4ED2B8A}" dt="2021-03-12T17:20:06.626" v="1503" actId="6264"/>
          <ac:spMkLst>
            <pc:docMk/>
            <pc:sldMk cId="2270943873" sldId="2628"/>
            <ac:spMk id="10" creationId="{616F537F-428C-B74B-BF1F-223A70850031}"/>
          </ac:spMkLst>
        </pc:spChg>
        <pc:spChg chg="add del mod">
          <ac:chgData name="Felipe Bottrel" userId="3f3bf9e99669898b" providerId="LiveId" clId="{FE83BC06-D6D8-5C43-87B3-AFDCA4ED2B8A}" dt="2021-03-15T16:45:52.583" v="22407" actId="478"/>
          <ac:spMkLst>
            <pc:docMk/>
            <pc:sldMk cId="2270943873" sldId="2628"/>
            <ac:spMk id="10" creationId="{BB9460EC-4AE4-5248-B234-5562D703F768}"/>
          </ac:spMkLst>
        </pc:spChg>
        <pc:spChg chg="mod ord">
          <ac:chgData name="Felipe Bottrel" userId="3f3bf9e99669898b" providerId="LiveId" clId="{FE83BC06-D6D8-5C43-87B3-AFDCA4ED2B8A}" dt="2021-03-15T16:45:58.549" v="22411" actId="6264"/>
          <ac:spMkLst>
            <pc:docMk/>
            <pc:sldMk cId="2270943873" sldId="2628"/>
            <ac:spMk id="11" creationId="{A96D628F-20D1-0F4D-82E5-4BCBD460BF33}"/>
          </ac:spMkLst>
        </pc:spChg>
        <pc:spChg chg="add del mod">
          <ac:chgData name="Felipe Bottrel" userId="3f3bf9e99669898b" providerId="LiveId" clId="{FE83BC06-D6D8-5C43-87B3-AFDCA4ED2B8A}" dt="2021-03-12T17:20:10.158" v="1508" actId="6264"/>
          <ac:spMkLst>
            <pc:docMk/>
            <pc:sldMk cId="2270943873" sldId="2628"/>
            <ac:spMk id="12" creationId="{74BED44B-0D17-DF45-878E-A1D1CD349834}"/>
          </ac:spMkLst>
        </pc:spChg>
        <pc:spChg chg="add mod">
          <ac:chgData name="Felipe Bottrel" userId="3f3bf9e99669898b" providerId="LiveId" clId="{FE83BC06-D6D8-5C43-87B3-AFDCA4ED2B8A}" dt="2021-03-15T16:46:05.379" v="22419" actId="1035"/>
          <ac:spMkLst>
            <pc:docMk/>
            <pc:sldMk cId="2270943873" sldId="2628"/>
            <ac:spMk id="12" creationId="{A1C41679-9775-224C-91DC-630D342656B8}"/>
          </ac:spMkLst>
        </pc:spChg>
        <pc:spChg chg="add mod">
          <ac:chgData name="Felipe Bottrel" userId="3f3bf9e99669898b" providerId="LiveId" clId="{FE83BC06-D6D8-5C43-87B3-AFDCA4ED2B8A}" dt="2021-03-15T16:46:03.716" v="22415" actId="1035"/>
          <ac:spMkLst>
            <pc:docMk/>
            <pc:sldMk cId="2270943873" sldId="2628"/>
            <ac:spMk id="13" creationId="{09BCE5C3-EEB0-964F-AD6C-BF7A210FED63}"/>
          </ac:spMkLst>
        </pc:spChg>
        <pc:spChg chg="add del mod">
          <ac:chgData name="Felipe Bottrel" userId="3f3bf9e99669898b" providerId="LiveId" clId="{FE83BC06-D6D8-5C43-87B3-AFDCA4ED2B8A}" dt="2021-03-12T17:20:10.158" v="1508" actId="6264"/>
          <ac:spMkLst>
            <pc:docMk/>
            <pc:sldMk cId="2270943873" sldId="2628"/>
            <ac:spMk id="13" creationId="{2ED81C18-65E1-7D45-A139-764C868A12A3}"/>
          </ac:spMkLst>
        </pc:spChg>
        <pc:spChg chg="add del mod ord">
          <ac:chgData name="Felipe Bottrel" userId="3f3bf9e99669898b" providerId="LiveId" clId="{FE83BC06-D6D8-5C43-87B3-AFDCA4ED2B8A}" dt="2021-03-15T16:45:58.549" v="22411" actId="6264"/>
          <ac:spMkLst>
            <pc:docMk/>
            <pc:sldMk cId="2270943873" sldId="2628"/>
            <ac:spMk id="14" creationId="{C8D90B01-92F3-484B-AB43-32928CCAA497}"/>
          </ac:spMkLst>
        </pc:spChg>
        <pc:spChg chg="del mod">
          <ac:chgData name="Felipe Bottrel" userId="3f3bf9e99669898b" providerId="LiveId" clId="{FE83BC06-D6D8-5C43-87B3-AFDCA4ED2B8A}" dt="2021-03-15T16:42:36.603" v="22377" actId="478"/>
          <ac:spMkLst>
            <pc:docMk/>
            <pc:sldMk cId="2270943873" sldId="2628"/>
            <ac:spMk id="15" creationId="{A1C95C92-99B4-B94C-B1E6-1C06278E5F15}"/>
          </ac:spMkLst>
        </pc:spChg>
        <pc:spChg chg="add del mod">
          <ac:chgData name="Felipe Bottrel" userId="3f3bf9e99669898b" providerId="LiveId" clId="{FE83BC06-D6D8-5C43-87B3-AFDCA4ED2B8A}" dt="2021-03-12T17:20:10.158" v="1508" actId="6264"/>
          <ac:spMkLst>
            <pc:docMk/>
            <pc:sldMk cId="2270943873" sldId="2628"/>
            <ac:spMk id="16" creationId="{57828BEF-9094-5449-97A1-F65576B7ED0F}"/>
          </ac:spMkLst>
        </pc:spChg>
        <pc:spChg chg="add mod">
          <ac:chgData name="Felipe Bottrel" userId="3f3bf9e99669898b" providerId="LiveId" clId="{FE83BC06-D6D8-5C43-87B3-AFDCA4ED2B8A}" dt="2021-03-15T16:46:03.716" v="22415" actId="1035"/>
          <ac:spMkLst>
            <pc:docMk/>
            <pc:sldMk cId="2270943873" sldId="2628"/>
            <ac:spMk id="16" creationId="{9F1DC179-A0D7-8D4A-99F7-F370CBDFEC7C}"/>
          </ac:spMkLst>
        </pc:spChg>
        <pc:spChg chg="del mod">
          <ac:chgData name="Felipe Bottrel" userId="3f3bf9e99669898b" providerId="LiveId" clId="{FE83BC06-D6D8-5C43-87B3-AFDCA4ED2B8A}" dt="2021-03-15T16:42:36.603" v="22377" actId="478"/>
          <ac:spMkLst>
            <pc:docMk/>
            <pc:sldMk cId="2270943873" sldId="2628"/>
            <ac:spMk id="17" creationId="{63127083-FBF9-2448-8CD9-D95EF5D5DA64}"/>
          </ac:spMkLst>
        </pc:spChg>
        <pc:spChg chg="del mod">
          <ac:chgData name="Felipe Bottrel" userId="3f3bf9e99669898b" providerId="LiveId" clId="{FE83BC06-D6D8-5C43-87B3-AFDCA4ED2B8A}" dt="2021-03-15T16:44:16.032" v="22393" actId="478"/>
          <ac:spMkLst>
            <pc:docMk/>
            <pc:sldMk cId="2270943873" sldId="2628"/>
            <ac:spMk id="18" creationId="{35C1DAA3-7140-8D46-8D05-DE5B5CD1B9A9}"/>
          </ac:spMkLst>
        </pc:spChg>
        <pc:spChg chg="add del mod">
          <ac:chgData name="Felipe Bottrel" userId="3f3bf9e99669898b" providerId="LiveId" clId="{FE83BC06-D6D8-5C43-87B3-AFDCA4ED2B8A}" dt="2021-03-12T17:20:10.158" v="1508" actId="6264"/>
          <ac:spMkLst>
            <pc:docMk/>
            <pc:sldMk cId="2270943873" sldId="2628"/>
            <ac:spMk id="19" creationId="{A22BD358-5620-264D-A34E-9DB302CA097A}"/>
          </ac:spMkLst>
        </pc:spChg>
        <pc:spChg chg="add del mod">
          <ac:chgData name="Felipe Bottrel" userId="3f3bf9e99669898b" providerId="LiveId" clId="{FE83BC06-D6D8-5C43-87B3-AFDCA4ED2B8A}" dt="2021-03-12T17:20:10.158" v="1508" actId="6264"/>
          <ac:spMkLst>
            <pc:docMk/>
            <pc:sldMk cId="2270943873" sldId="2628"/>
            <ac:spMk id="20" creationId="{5FC41457-17E3-574C-AED1-0EBEF26821DD}"/>
          </ac:spMkLst>
        </pc:spChg>
        <pc:spChg chg="add del mod">
          <ac:chgData name="Felipe Bottrel" userId="3f3bf9e99669898b" providerId="LiveId" clId="{FE83BC06-D6D8-5C43-87B3-AFDCA4ED2B8A}" dt="2021-03-15T21:06:33.700" v="23106"/>
          <ac:spMkLst>
            <pc:docMk/>
            <pc:sldMk cId="2270943873" sldId="2628"/>
            <ac:spMk id="20" creationId="{C6E85E67-FC35-8B45-AE13-60BF411B8A5D}"/>
          </ac:spMkLst>
        </pc:spChg>
        <pc:spChg chg="add del mod ord">
          <ac:chgData name="Felipe Bottrel" userId="3f3bf9e99669898b" providerId="LiveId" clId="{FE83BC06-D6D8-5C43-87B3-AFDCA4ED2B8A}" dt="2021-03-12T17:21:48.881" v="1537" actId="478"/>
          <ac:spMkLst>
            <pc:docMk/>
            <pc:sldMk cId="2270943873" sldId="2628"/>
            <ac:spMk id="22" creationId="{C5EA943C-0127-294C-9335-BCA0FDFB5B97}"/>
          </ac:spMkLst>
        </pc:spChg>
        <pc:spChg chg="add del mod">
          <ac:chgData name="Felipe Bottrel" userId="3f3bf9e99669898b" providerId="LiveId" clId="{FE83BC06-D6D8-5C43-87B3-AFDCA4ED2B8A}" dt="2021-03-12T17:20:10.158" v="1508" actId="6264"/>
          <ac:spMkLst>
            <pc:docMk/>
            <pc:sldMk cId="2270943873" sldId="2628"/>
            <ac:spMk id="23" creationId="{B8F56B7F-D602-5842-BC7B-CCF97FA5EACD}"/>
          </ac:spMkLst>
        </pc:spChg>
        <pc:spChg chg="add del mod">
          <ac:chgData name="Felipe Bottrel" userId="3f3bf9e99669898b" providerId="LiveId" clId="{FE83BC06-D6D8-5C43-87B3-AFDCA4ED2B8A}" dt="2021-03-15T21:12:28.179" v="23118"/>
          <ac:spMkLst>
            <pc:docMk/>
            <pc:sldMk cId="2270943873" sldId="2628"/>
            <ac:spMk id="24" creationId="{F1F2D169-3D4A-D148-86EF-CDF286C363F5}"/>
          </ac:spMkLst>
        </pc:spChg>
        <pc:spChg chg="add del mod">
          <ac:chgData name="Felipe Bottrel" userId="3f3bf9e99669898b" providerId="LiveId" clId="{FE83BC06-D6D8-5C43-87B3-AFDCA4ED2B8A}" dt="2021-03-12T17:20:09.092" v="1507" actId="6264"/>
          <ac:spMkLst>
            <pc:docMk/>
            <pc:sldMk cId="2270943873" sldId="2628"/>
            <ac:spMk id="25" creationId="{D4B61785-6BAC-B14D-B912-4ED069586573}"/>
          </ac:spMkLst>
        </pc:spChg>
        <pc:spChg chg="add del mod">
          <ac:chgData name="Felipe Bottrel" userId="3f3bf9e99669898b" providerId="LiveId" clId="{FE83BC06-D6D8-5C43-87B3-AFDCA4ED2B8A}" dt="2021-03-12T17:20:09.092" v="1507" actId="6264"/>
          <ac:spMkLst>
            <pc:docMk/>
            <pc:sldMk cId="2270943873" sldId="2628"/>
            <ac:spMk id="26" creationId="{1CF32843-E515-D141-AA84-C2BD1D7C4722}"/>
          </ac:spMkLst>
        </pc:spChg>
        <pc:spChg chg="add del mod">
          <ac:chgData name="Felipe Bottrel" userId="3f3bf9e99669898b" providerId="LiveId" clId="{FE83BC06-D6D8-5C43-87B3-AFDCA4ED2B8A}" dt="2021-03-12T17:20:09.092" v="1507" actId="6264"/>
          <ac:spMkLst>
            <pc:docMk/>
            <pc:sldMk cId="2270943873" sldId="2628"/>
            <ac:spMk id="27" creationId="{BA6057EE-2AE4-8746-9FD6-F953E50C71DA}"/>
          </ac:spMkLst>
        </pc:spChg>
        <pc:spChg chg="add del mod">
          <ac:chgData name="Felipe Bottrel" userId="3f3bf9e99669898b" providerId="LiveId" clId="{FE83BC06-D6D8-5C43-87B3-AFDCA4ED2B8A}" dt="2021-03-12T17:20:09.092" v="1507" actId="6264"/>
          <ac:spMkLst>
            <pc:docMk/>
            <pc:sldMk cId="2270943873" sldId="2628"/>
            <ac:spMk id="28" creationId="{F0B465F3-BBAD-5943-B660-FFBE26FCBB0B}"/>
          </ac:spMkLst>
        </pc:spChg>
        <pc:spChg chg="add del mod">
          <ac:chgData name="Felipe Bottrel" userId="3f3bf9e99669898b" providerId="LiveId" clId="{FE83BC06-D6D8-5C43-87B3-AFDCA4ED2B8A}" dt="2021-03-12T17:20:09.092" v="1507" actId="6264"/>
          <ac:spMkLst>
            <pc:docMk/>
            <pc:sldMk cId="2270943873" sldId="2628"/>
            <ac:spMk id="29" creationId="{AC129ACC-ABFF-F94C-BE81-B0B1ED36B761}"/>
          </ac:spMkLst>
        </pc:spChg>
        <pc:spChg chg="add del mod">
          <ac:chgData name="Felipe Bottrel" userId="3f3bf9e99669898b" providerId="LiveId" clId="{FE83BC06-D6D8-5C43-87B3-AFDCA4ED2B8A}" dt="2021-03-12T17:20:09.092" v="1507" actId="6264"/>
          <ac:spMkLst>
            <pc:docMk/>
            <pc:sldMk cId="2270943873" sldId="2628"/>
            <ac:spMk id="30" creationId="{97596E41-F94D-0641-BD64-4F7A3D8C9163}"/>
          </ac:spMkLst>
        </pc:spChg>
        <pc:spChg chg="add del mod">
          <ac:chgData name="Felipe Bottrel" userId="3f3bf9e99669898b" providerId="LiveId" clId="{FE83BC06-D6D8-5C43-87B3-AFDCA4ED2B8A}" dt="2021-03-12T17:20:14.155" v="1510" actId="6264"/>
          <ac:spMkLst>
            <pc:docMk/>
            <pc:sldMk cId="2270943873" sldId="2628"/>
            <ac:spMk id="31" creationId="{4449ADA4-ACFB-8B47-AD20-FF94B0F45618}"/>
          </ac:spMkLst>
        </pc:spChg>
        <pc:spChg chg="add del mod">
          <ac:chgData name="Felipe Bottrel" userId="3f3bf9e99669898b" providerId="LiveId" clId="{FE83BC06-D6D8-5C43-87B3-AFDCA4ED2B8A}" dt="2021-03-12T17:20:14.155" v="1510" actId="6264"/>
          <ac:spMkLst>
            <pc:docMk/>
            <pc:sldMk cId="2270943873" sldId="2628"/>
            <ac:spMk id="32" creationId="{E9017602-0FFA-9E4A-ABEE-625FC172E2FD}"/>
          </ac:spMkLst>
        </pc:spChg>
        <pc:spChg chg="add del mod">
          <ac:chgData name="Felipe Bottrel" userId="3f3bf9e99669898b" providerId="LiveId" clId="{FE83BC06-D6D8-5C43-87B3-AFDCA4ED2B8A}" dt="2021-03-12T17:20:14.155" v="1510" actId="6264"/>
          <ac:spMkLst>
            <pc:docMk/>
            <pc:sldMk cId="2270943873" sldId="2628"/>
            <ac:spMk id="33" creationId="{D7C0A5D6-6293-0146-B0C0-1D1F21508C51}"/>
          </ac:spMkLst>
        </pc:spChg>
        <pc:spChg chg="add del mod">
          <ac:chgData name="Felipe Bottrel" userId="3f3bf9e99669898b" providerId="LiveId" clId="{FE83BC06-D6D8-5C43-87B3-AFDCA4ED2B8A}" dt="2021-03-12T17:20:14.155" v="1510" actId="6264"/>
          <ac:spMkLst>
            <pc:docMk/>
            <pc:sldMk cId="2270943873" sldId="2628"/>
            <ac:spMk id="34" creationId="{14819ED6-80C2-4647-8C40-D54BD61C7567}"/>
          </ac:spMkLst>
        </pc:spChg>
        <pc:spChg chg="add del mod">
          <ac:chgData name="Felipe Bottrel" userId="3f3bf9e99669898b" providerId="LiveId" clId="{FE83BC06-D6D8-5C43-87B3-AFDCA4ED2B8A}" dt="2021-03-12T17:20:14.155" v="1510" actId="6264"/>
          <ac:spMkLst>
            <pc:docMk/>
            <pc:sldMk cId="2270943873" sldId="2628"/>
            <ac:spMk id="35" creationId="{B19C0277-0AED-DF4F-8648-91A87812F27B}"/>
          </ac:spMkLst>
        </pc:spChg>
        <pc:spChg chg="add del mod">
          <ac:chgData name="Felipe Bottrel" userId="3f3bf9e99669898b" providerId="LiveId" clId="{FE83BC06-D6D8-5C43-87B3-AFDCA4ED2B8A}" dt="2021-03-12T17:20:14.155" v="1510" actId="6264"/>
          <ac:spMkLst>
            <pc:docMk/>
            <pc:sldMk cId="2270943873" sldId="2628"/>
            <ac:spMk id="36" creationId="{97E5B785-33E8-7949-ACCA-D7247C95706E}"/>
          </ac:spMkLst>
        </pc:spChg>
        <pc:spChg chg="add del mod">
          <ac:chgData name="Felipe Bottrel" userId="3f3bf9e99669898b" providerId="LiveId" clId="{FE83BC06-D6D8-5C43-87B3-AFDCA4ED2B8A}" dt="2021-03-12T17:20:14.698" v="1511" actId="6264"/>
          <ac:spMkLst>
            <pc:docMk/>
            <pc:sldMk cId="2270943873" sldId="2628"/>
            <ac:spMk id="37" creationId="{85B2E123-A8F1-D64C-8B00-D9ACF00A3C58}"/>
          </ac:spMkLst>
        </pc:spChg>
        <pc:spChg chg="add del mod">
          <ac:chgData name="Felipe Bottrel" userId="3f3bf9e99669898b" providerId="LiveId" clId="{FE83BC06-D6D8-5C43-87B3-AFDCA4ED2B8A}" dt="2021-03-12T17:20:14.698" v="1511" actId="6264"/>
          <ac:spMkLst>
            <pc:docMk/>
            <pc:sldMk cId="2270943873" sldId="2628"/>
            <ac:spMk id="38" creationId="{6E27AB7A-DB73-0142-BAB4-500AFC4749BC}"/>
          </ac:spMkLst>
        </pc:spChg>
        <pc:spChg chg="add del mod">
          <ac:chgData name="Felipe Bottrel" userId="3f3bf9e99669898b" providerId="LiveId" clId="{FE83BC06-D6D8-5C43-87B3-AFDCA4ED2B8A}" dt="2021-03-12T17:20:14.698" v="1511" actId="6264"/>
          <ac:spMkLst>
            <pc:docMk/>
            <pc:sldMk cId="2270943873" sldId="2628"/>
            <ac:spMk id="39" creationId="{302CAE09-CDA7-0243-BCDA-0C18A48175AE}"/>
          </ac:spMkLst>
        </pc:spChg>
        <pc:spChg chg="add del mod">
          <ac:chgData name="Felipe Bottrel" userId="3f3bf9e99669898b" providerId="LiveId" clId="{FE83BC06-D6D8-5C43-87B3-AFDCA4ED2B8A}" dt="2021-03-12T17:20:14.698" v="1511" actId="6264"/>
          <ac:spMkLst>
            <pc:docMk/>
            <pc:sldMk cId="2270943873" sldId="2628"/>
            <ac:spMk id="40" creationId="{3E439F5E-1987-6648-B364-21662A126F0D}"/>
          </ac:spMkLst>
        </pc:spChg>
        <pc:spChg chg="add del mod">
          <ac:chgData name="Felipe Bottrel" userId="3f3bf9e99669898b" providerId="LiveId" clId="{FE83BC06-D6D8-5C43-87B3-AFDCA4ED2B8A}" dt="2021-03-12T17:20:14.698" v="1511" actId="6264"/>
          <ac:spMkLst>
            <pc:docMk/>
            <pc:sldMk cId="2270943873" sldId="2628"/>
            <ac:spMk id="41" creationId="{860E5933-1ACF-2246-983D-E2C80069396C}"/>
          </ac:spMkLst>
        </pc:spChg>
        <pc:spChg chg="add del mod">
          <ac:chgData name="Felipe Bottrel" userId="3f3bf9e99669898b" providerId="LiveId" clId="{FE83BC06-D6D8-5C43-87B3-AFDCA4ED2B8A}" dt="2021-03-12T17:20:14.698" v="1511" actId="6264"/>
          <ac:spMkLst>
            <pc:docMk/>
            <pc:sldMk cId="2270943873" sldId="2628"/>
            <ac:spMk id="42" creationId="{B617EC9A-0FC5-F24C-A81C-A4ADAC6F1AD0}"/>
          </ac:spMkLst>
        </pc:spChg>
        <pc:spChg chg="add del mod">
          <ac:chgData name="Felipe Bottrel" userId="3f3bf9e99669898b" providerId="LiveId" clId="{FE83BC06-D6D8-5C43-87B3-AFDCA4ED2B8A}" dt="2021-03-12T17:20:15.100" v="1512" actId="6264"/>
          <ac:spMkLst>
            <pc:docMk/>
            <pc:sldMk cId="2270943873" sldId="2628"/>
            <ac:spMk id="43" creationId="{D934A909-D75D-374B-A3DD-95BEBA219870}"/>
          </ac:spMkLst>
        </pc:spChg>
        <pc:spChg chg="add del mod">
          <ac:chgData name="Felipe Bottrel" userId="3f3bf9e99669898b" providerId="LiveId" clId="{FE83BC06-D6D8-5C43-87B3-AFDCA4ED2B8A}" dt="2021-03-12T17:20:15.100" v="1512" actId="6264"/>
          <ac:spMkLst>
            <pc:docMk/>
            <pc:sldMk cId="2270943873" sldId="2628"/>
            <ac:spMk id="44" creationId="{2C0552E1-0EC1-9846-BCA3-D5EAEE1DE9AE}"/>
          </ac:spMkLst>
        </pc:spChg>
        <pc:spChg chg="add del mod">
          <ac:chgData name="Felipe Bottrel" userId="3f3bf9e99669898b" providerId="LiveId" clId="{FE83BC06-D6D8-5C43-87B3-AFDCA4ED2B8A}" dt="2021-03-12T17:20:15.100" v="1512" actId="6264"/>
          <ac:spMkLst>
            <pc:docMk/>
            <pc:sldMk cId="2270943873" sldId="2628"/>
            <ac:spMk id="45" creationId="{1C4CD460-C45D-4C4C-8903-68EC960AB71D}"/>
          </ac:spMkLst>
        </pc:spChg>
        <pc:spChg chg="add del mod">
          <ac:chgData name="Felipe Bottrel" userId="3f3bf9e99669898b" providerId="LiveId" clId="{FE83BC06-D6D8-5C43-87B3-AFDCA4ED2B8A}" dt="2021-03-12T17:20:15.100" v="1512" actId="6264"/>
          <ac:spMkLst>
            <pc:docMk/>
            <pc:sldMk cId="2270943873" sldId="2628"/>
            <ac:spMk id="46" creationId="{77284E59-5EF6-1746-80A8-6067EF2D284E}"/>
          </ac:spMkLst>
        </pc:spChg>
        <pc:spChg chg="add del mod">
          <ac:chgData name="Felipe Bottrel" userId="3f3bf9e99669898b" providerId="LiveId" clId="{FE83BC06-D6D8-5C43-87B3-AFDCA4ED2B8A}" dt="2021-03-12T17:20:15.100" v="1512" actId="6264"/>
          <ac:spMkLst>
            <pc:docMk/>
            <pc:sldMk cId="2270943873" sldId="2628"/>
            <ac:spMk id="47" creationId="{49041888-0262-B14F-A93C-E254AB79B4D1}"/>
          </ac:spMkLst>
        </pc:spChg>
        <pc:spChg chg="add del mod">
          <ac:chgData name="Felipe Bottrel" userId="3f3bf9e99669898b" providerId="LiveId" clId="{FE83BC06-D6D8-5C43-87B3-AFDCA4ED2B8A}" dt="2021-03-12T17:20:15.100" v="1512" actId="6264"/>
          <ac:spMkLst>
            <pc:docMk/>
            <pc:sldMk cId="2270943873" sldId="2628"/>
            <ac:spMk id="48" creationId="{261C3AB7-108F-7544-A521-E34F5D79F8E5}"/>
          </ac:spMkLst>
        </pc:spChg>
        <pc:spChg chg="add del mod">
          <ac:chgData name="Felipe Bottrel" userId="3f3bf9e99669898b" providerId="LiveId" clId="{FE83BC06-D6D8-5C43-87B3-AFDCA4ED2B8A}" dt="2021-03-12T17:21:37.088" v="1531" actId="6264"/>
          <ac:spMkLst>
            <pc:docMk/>
            <pc:sldMk cId="2270943873" sldId="2628"/>
            <ac:spMk id="49" creationId="{EF5B9FF2-784C-F84B-8419-B76F5FB9175F}"/>
          </ac:spMkLst>
        </pc:spChg>
        <pc:spChg chg="add del mod">
          <ac:chgData name="Felipe Bottrel" userId="3f3bf9e99669898b" providerId="LiveId" clId="{FE83BC06-D6D8-5C43-87B3-AFDCA4ED2B8A}" dt="2021-03-12T17:21:37.088" v="1531" actId="6264"/>
          <ac:spMkLst>
            <pc:docMk/>
            <pc:sldMk cId="2270943873" sldId="2628"/>
            <ac:spMk id="50" creationId="{172BCE63-BCBD-594E-9645-72BE19335585}"/>
          </ac:spMkLst>
        </pc:spChg>
        <pc:spChg chg="add del mod">
          <ac:chgData name="Felipe Bottrel" userId="3f3bf9e99669898b" providerId="LiveId" clId="{FE83BC06-D6D8-5C43-87B3-AFDCA4ED2B8A}" dt="2021-03-12T17:21:37.088" v="1531" actId="6264"/>
          <ac:spMkLst>
            <pc:docMk/>
            <pc:sldMk cId="2270943873" sldId="2628"/>
            <ac:spMk id="51" creationId="{0222EF5D-4E28-6449-B7C6-D2BC421652DD}"/>
          </ac:spMkLst>
        </pc:spChg>
        <pc:spChg chg="add del mod">
          <ac:chgData name="Felipe Bottrel" userId="3f3bf9e99669898b" providerId="LiveId" clId="{FE83BC06-D6D8-5C43-87B3-AFDCA4ED2B8A}" dt="2021-03-12T17:21:37.088" v="1531" actId="6264"/>
          <ac:spMkLst>
            <pc:docMk/>
            <pc:sldMk cId="2270943873" sldId="2628"/>
            <ac:spMk id="52" creationId="{C7C13F8C-0C95-DA46-895D-7C939933BD95}"/>
          </ac:spMkLst>
        </pc:spChg>
        <pc:spChg chg="add del mod">
          <ac:chgData name="Felipe Bottrel" userId="3f3bf9e99669898b" providerId="LiveId" clId="{FE83BC06-D6D8-5C43-87B3-AFDCA4ED2B8A}" dt="2021-03-12T17:21:37.088" v="1531" actId="6264"/>
          <ac:spMkLst>
            <pc:docMk/>
            <pc:sldMk cId="2270943873" sldId="2628"/>
            <ac:spMk id="53" creationId="{C30CAFE7-9368-1043-ACC0-C9F68DB44A77}"/>
          </ac:spMkLst>
        </pc:spChg>
        <pc:spChg chg="add del mod">
          <ac:chgData name="Felipe Bottrel" userId="3f3bf9e99669898b" providerId="LiveId" clId="{FE83BC06-D6D8-5C43-87B3-AFDCA4ED2B8A}" dt="2021-03-12T17:21:38.132" v="1532" actId="6264"/>
          <ac:spMkLst>
            <pc:docMk/>
            <pc:sldMk cId="2270943873" sldId="2628"/>
            <ac:spMk id="54" creationId="{40DE1D29-B2EE-7942-8B7D-9878E870F566}"/>
          </ac:spMkLst>
        </pc:spChg>
        <pc:spChg chg="add del mod">
          <ac:chgData name="Felipe Bottrel" userId="3f3bf9e99669898b" providerId="LiveId" clId="{FE83BC06-D6D8-5C43-87B3-AFDCA4ED2B8A}" dt="2021-03-12T17:21:38.132" v="1532" actId="6264"/>
          <ac:spMkLst>
            <pc:docMk/>
            <pc:sldMk cId="2270943873" sldId="2628"/>
            <ac:spMk id="55" creationId="{C948C66B-3EB2-304C-8029-17FFB67C2CA4}"/>
          </ac:spMkLst>
        </pc:spChg>
        <pc:spChg chg="add del mod">
          <ac:chgData name="Felipe Bottrel" userId="3f3bf9e99669898b" providerId="LiveId" clId="{FE83BC06-D6D8-5C43-87B3-AFDCA4ED2B8A}" dt="2021-03-12T17:21:38.132" v="1532" actId="6264"/>
          <ac:spMkLst>
            <pc:docMk/>
            <pc:sldMk cId="2270943873" sldId="2628"/>
            <ac:spMk id="56" creationId="{1CD2C8EF-36BE-2046-A136-2EFF2016C8F9}"/>
          </ac:spMkLst>
        </pc:spChg>
        <pc:spChg chg="add del mod">
          <ac:chgData name="Felipe Bottrel" userId="3f3bf9e99669898b" providerId="LiveId" clId="{FE83BC06-D6D8-5C43-87B3-AFDCA4ED2B8A}" dt="2021-03-12T17:21:38.132" v="1532" actId="6264"/>
          <ac:spMkLst>
            <pc:docMk/>
            <pc:sldMk cId="2270943873" sldId="2628"/>
            <ac:spMk id="57" creationId="{BE6336C8-B06F-0F40-8412-542A4F2C507C}"/>
          </ac:spMkLst>
        </pc:spChg>
        <pc:spChg chg="add del mod">
          <ac:chgData name="Felipe Bottrel" userId="3f3bf9e99669898b" providerId="LiveId" clId="{FE83BC06-D6D8-5C43-87B3-AFDCA4ED2B8A}" dt="2021-03-12T17:21:38.132" v="1532" actId="6264"/>
          <ac:spMkLst>
            <pc:docMk/>
            <pc:sldMk cId="2270943873" sldId="2628"/>
            <ac:spMk id="58" creationId="{71226757-7CB3-734D-8B3D-7CF7B318786F}"/>
          </ac:spMkLst>
        </pc:spChg>
        <pc:spChg chg="add del mod">
          <ac:chgData name="Felipe Bottrel" userId="3f3bf9e99669898b" providerId="LiveId" clId="{FE83BC06-D6D8-5C43-87B3-AFDCA4ED2B8A}" dt="2021-03-12T17:21:44.561" v="1534" actId="21"/>
          <ac:spMkLst>
            <pc:docMk/>
            <pc:sldMk cId="2270943873" sldId="2628"/>
            <ac:spMk id="60" creationId="{19A2E70C-1D09-7C4C-86D3-F2426D0C4951}"/>
          </ac:spMkLst>
        </pc:spChg>
        <pc:spChg chg="add del mod">
          <ac:chgData name="Felipe Bottrel" userId="3f3bf9e99669898b" providerId="LiveId" clId="{FE83BC06-D6D8-5C43-87B3-AFDCA4ED2B8A}" dt="2021-03-12T17:30:19.845" v="1888" actId="478"/>
          <ac:spMkLst>
            <pc:docMk/>
            <pc:sldMk cId="2270943873" sldId="2628"/>
            <ac:spMk id="61" creationId="{7C16787E-F0D9-BA4B-8B55-A799FD6FE14B}"/>
          </ac:spMkLst>
        </pc:spChg>
        <pc:picChg chg="del mod ord modCrop">
          <ac:chgData name="Felipe Bottrel" userId="3f3bf9e99669898b" providerId="LiveId" clId="{FE83BC06-D6D8-5C43-87B3-AFDCA4ED2B8A}" dt="2021-03-15T21:05:41.108" v="23095" actId="478"/>
          <ac:picMkLst>
            <pc:docMk/>
            <pc:sldMk cId="2270943873" sldId="2628"/>
            <ac:picMk id="5" creationId="{3A07B2B6-1685-AE49-B4C6-2FE4674107E6}"/>
          </ac:picMkLst>
        </pc:picChg>
        <pc:picChg chg="add del mod modCrop">
          <ac:chgData name="Felipe Bottrel" userId="3f3bf9e99669898b" providerId="LiveId" clId="{FE83BC06-D6D8-5C43-87B3-AFDCA4ED2B8A}" dt="2021-03-15T21:12:15.426" v="23117" actId="478"/>
          <ac:picMkLst>
            <pc:docMk/>
            <pc:sldMk cId="2270943873" sldId="2628"/>
            <ac:picMk id="22" creationId="{3FCA127A-445C-5740-BCAC-049F7AF7ADE3}"/>
          </ac:picMkLst>
        </pc:picChg>
        <pc:picChg chg="add mod modCrop">
          <ac:chgData name="Felipe Bottrel" userId="3f3bf9e99669898b" providerId="LiveId" clId="{FE83BC06-D6D8-5C43-87B3-AFDCA4ED2B8A}" dt="2021-03-15T21:12:35.380" v="23119" actId="18131"/>
          <ac:picMkLst>
            <pc:docMk/>
            <pc:sldMk cId="2270943873" sldId="2628"/>
            <ac:picMk id="26" creationId="{7D57FF70-330A-834F-82A6-C8A2BBADBFBA}"/>
          </ac:picMkLst>
        </pc:picChg>
        <pc:cxnChg chg="del">
          <ac:chgData name="Felipe Bottrel" userId="3f3bf9e99669898b" providerId="LiveId" clId="{FE83BC06-D6D8-5C43-87B3-AFDCA4ED2B8A}" dt="2021-03-12T17:21:55.821" v="1541" actId="478"/>
          <ac:cxnSpMkLst>
            <pc:docMk/>
            <pc:sldMk cId="2270943873" sldId="2628"/>
            <ac:cxnSpMk id="21" creationId="{FABEC2D7-AF10-4249-85B8-DCCA0E51F921}"/>
          </ac:cxnSpMkLst>
        </pc:cxnChg>
        <pc:cxnChg chg="del">
          <ac:chgData name="Felipe Bottrel" userId="3f3bf9e99669898b" providerId="LiveId" clId="{FE83BC06-D6D8-5C43-87B3-AFDCA4ED2B8A}" dt="2021-03-12T17:21:55.821" v="1541" actId="478"/>
          <ac:cxnSpMkLst>
            <pc:docMk/>
            <pc:sldMk cId="2270943873" sldId="2628"/>
            <ac:cxnSpMk id="24" creationId="{C6D71611-0A8A-334B-AB3D-00921E79F221}"/>
          </ac:cxnSpMkLst>
        </pc:cxnChg>
      </pc:sldChg>
      <pc:sldChg chg="addSp delSp modSp del mod chgLayout">
        <pc:chgData name="Felipe Bottrel" userId="3f3bf9e99669898b" providerId="LiveId" clId="{FE83BC06-D6D8-5C43-87B3-AFDCA4ED2B8A}" dt="2021-03-12T18:09:04.907" v="3085" actId="2696"/>
        <pc:sldMkLst>
          <pc:docMk/>
          <pc:sldMk cId="3260390980" sldId="2629"/>
        </pc:sldMkLst>
        <pc:spChg chg="mod ord">
          <ac:chgData name="Felipe Bottrel" userId="3f3bf9e99669898b" providerId="LiveId" clId="{FE83BC06-D6D8-5C43-87B3-AFDCA4ED2B8A}" dt="2021-03-12T18:08:11.509" v="3065" actId="6264"/>
          <ac:spMkLst>
            <pc:docMk/>
            <pc:sldMk cId="3260390980" sldId="2629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2T18:08:11.509" v="3065" actId="6264"/>
          <ac:spMkLst>
            <pc:docMk/>
            <pc:sldMk cId="3260390980" sldId="2629"/>
            <ac:spMk id="3" creationId="{BC307AFD-1A6E-CE46-AB17-43FAAA1D2602}"/>
          </ac:spMkLst>
        </pc:spChg>
        <pc:spChg chg="mod ord">
          <ac:chgData name="Felipe Bottrel" userId="3f3bf9e99669898b" providerId="LiveId" clId="{FE83BC06-D6D8-5C43-87B3-AFDCA4ED2B8A}" dt="2021-03-12T18:08:11.509" v="3065" actId="6264"/>
          <ac:spMkLst>
            <pc:docMk/>
            <pc:sldMk cId="3260390980" sldId="2629"/>
            <ac:spMk id="4" creationId="{E077B197-9902-2E4B-8424-F570E477D359}"/>
          </ac:spMkLst>
        </pc:spChg>
        <pc:spChg chg="mod ord">
          <ac:chgData name="Felipe Bottrel" userId="3f3bf9e99669898b" providerId="LiveId" clId="{FE83BC06-D6D8-5C43-87B3-AFDCA4ED2B8A}" dt="2021-03-12T18:08:11.509" v="3065" actId="6264"/>
          <ac:spMkLst>
            <pc:docMk/>
            <pc:sldMk cId="3260390980" sldId="2629"/>
            <ac:spMk id="5" creationId="{A199FB09-E303-584D-8709-1E4A03B77F68}"/>
          </ac:spMkLst>
        </pc:spChg>
        <pc:spChg chg="add del mod">
          <ac:chgData name="Felipe Bottrel" userId="3f3bf9e99669898b" providerId="LiveId" clId="{FE83BC06-D6D8-5C43-87B3-AFDCA4ED2B8A}" dt="2021-03-12T17:37:50.646" v="2056" actId="6264"/>
          <ac:spMkLst>
            <pc:docMk/>
            <pc:sldMk cId="3260390980" sldId="2629"/>
            <ac:spMk id="6" creationId="{07318D99-A3D3-2140-BBB0-90CAF808840E}"/>
          </ac:spMkLst>
        </pc:spChg>
        <pc:spChg chg="add del mod">
          <ac:chgData name="Felipe Bottrel" userId="3f3bf9e99669898b" providerId="LiveId" clId="{FE83BC06-D6D8-5C43-87B3-AFDCA4ED2B8A}" dt="2021-03-12T17:37:50.646" v="2056" actId="6264"/>
          <ac:spMkLst>
            <pc:docMk/>
            <pc:sldMk cId="3260390980" sldId="2629"/>
            <ac:spMk id="7" creationId="{D3B70B80-4DC5-1148-AF22-92A9B388F69F}"/>
          </ac:spMkLst>
        </pc:spChg>
        <pc:spChg chg="add del mod">
          <ac:chgData name="Felipe Bottrel" userId="3f3bf9e99669898b" providerId="LiveId" clId="{FE83BC06-D6D8-5C43-87B3-AFDCA4ED2B8A}" dt="2021-03-12T17:37:50.646" v="2056" actId="6264"/>
          <ac:spMkLst>
            <pc:docMk/>
            <pc:sldMk cId="3260390980" sldId="2629"/>
            <ac:spMk id="8" creationId="{B16E1D96-1A63-C247-BCCB-CE33BC625DB8}"/>
          </ac:spMkLst>
        </pc:spChg>
        <pc:spChg chg="add del mod">
          <ac:chgData name="Felipe Bottrel" userId="3f3bf9e99669898b" providerId="LiveId" clId="{FE83BC06-D6D8-5C43-87B3-AFDCA4ED2B8A}" dt="2021-03-12T17:37:50.646" v="2056" actId="6264"/>
          <ac:spMkLst>
            <pc:docMk/>
            <pc:sldMk cId="3260390980" sldId="2629"/>
            <ac:spMk id="9" creationId="{C356C261-FE36-0942-AE3D-55B27CD4E5C9}"/>
          </ac:spMkLst>
        </pc:spChg>
        <pc:spChg chg="add del mod">
          <ac:chgData name="Felipe Bottrel" userId="3f3bf9e99669898b" providerId="LiveId" clId="{FE83BC06-D6D8-5C43-87B3-AFDCA4ED2B8A}" dt="2021-03-12T17:37:50.646" v="2056" actId="6264"/>
          <ac:spMkLst>
            <pc:docMk/>
            <pc:sldMk cId="3260390980" sldId="2629"/>
            <ac:spMk id="10" creationId="{F51A9ADE-7F3A-C549-B7D1-50C18F751C38}"/>
          </ac:spMkLst>
        </pc:spChg>
        <pc:spChg chg="add del mod">
          <ac:chgData name="Felipe Bottrel" userId="3f3bf9e99669898b" providerId="LiveId" clId="{FE83BC06-D6D8-5C43-87B3-AFDCA4ED2B8A}" dt="2021-03-12T17:38:20.884" v="2068" actId="6264"/>
          <ac:spMkLst>
            <pc:docMk/>
            <pc:sldMk cId="3260390980" sldId="2629"/>
            <ac:spMk id="11" creationId="{6C1796F3-B7F3-B04C-90A0-89F1A551BD76}"/>
          </ac:spMkLst>
        </pc:spChg>
        <pc:spChg chg="add del mod">
          <ac:chgData name="Felipe Bottrel" userId="3f3bf9e99669898b" providerId="LiveId" clId="{FE83BC06-D6D8-5C43-87B3-AFDCA4ED2B8A}" dt="2021-03-12T17:38:20.884" v="2068" actId="6264"/>
          <ac:spMkLst>
            <pc:docMk/>
            <pc:sldMk cId="3260390980" sldId="2629"/>
            <ac:spMk id="12" creationId="{A8A8167A-1DFF-F047-ADBA-6E5A5B93A34A}"/>
          </ac:spMkLst>
        </pc:spChg>
        <pc:spChg chg="add del mod">
          <ac:chgData name="Felipe Bottrel" userId="3f3bf9e99669898b" providerId="LiveId" clId="{FE83BC06-D6D8-5C43-87B3-AFDCA4ED2B8A}" dt="2021-03-12T17:38:20.884" v="2068" actId="6264"/>
          <ac:spMkLst>
            <pc:docMk/>
            <pc:sldMk cId="3260390980" sldId="2629"/>
            <ac:spMk id="13" creationId="{3B98B628-D761-9E4A-B50D-917F1CE5DC20}"/>
          </ac:spMkLst>
        </pc:spChg>
        <pc:spChg chg="add del mod">
          <ac:chgData name="Felipe Bottrel" userId="3f3bf9e99669898b" providerId="LiveId" clId="{FE83BC06-D6D8-5C43-87B3-AFDCA4ED2B8A}" dt="2021-03-12T17:38:20.884" v="2068" actId="6264"/>
          <ac:spMkLst>
            <pc:docMk/>
            <pc:sldMk cId="3260390980" sldId="2629"/>
            <ac:spMk id="14" creationId="{07A9FBFC-F258-6D4E-BF79-00622A944F9F}"/>
          </ac:spMkLst>
        </pc:spChg>
        <pc:spChg chg="add del mod">
          <ac:chgData name="Felipe Bottrel" userId="3f3bf9e99669898b" providerId="LiveId" clId="{FE83BC06-D6D8-5C43-87B3-AFDCA4ED2B8A}" dt="2021-03-12T17:38:20.884" v="2068" actId="6264"/>
          <ac:spMkLst>
            <pc:docMk/>
            <pc:sldMk cId="3260390980" sldId="2629"/>
            <ac:spMk id="15" creationId="{638F25E2-17E0-FB41-84E3-31C2A9A85419}"/>
          </ac:spMkLst>
        </pc:spChg>
        <pc:spChg chg="add del mod">
          <ac:chgData name="Felipe Bottrel" userId="3f3bf9e99669898b" providerId="LiveId" clId="{FE83BC06-D6D8-5C43-87B3-AFDCA4ED2B8A}" dt="2021-03-12T17:38:28.109" v="2077" actId="6264"/>
          <ac:spMkLst>
            <pc:docMk/>
            <pc:sldMk cId="3260390980" sldId="2629"/>
            <ac:spMk id="16" creationId="{A0084064-256B-9B40-9C59-E71E5C75F1A8}"/>
          </ac:spMkLst>
        </pc:spChg>
        <pc:spChg chg="add del mod">
          <ac:chgData name="Felipe Bottrel" userId="3f3bf9e99669898b" providerId="LiveId" clId="{FE83BC06-D6D8-5C43-87B3-AFDCA4ED2B8A}" dt="2021-03-12T17:38:28.109" v="2077" actId="6264"/>
          <ac:spMkLst>
            <pc:docMk/>
            <pc:sldMk cId="3260390980" sldId="2629"/>
            <ac:spMk id="17" creationId="{419A0514-0570-F94D-B37D-94D3D99CD4D4}"/>
          </ac:spMkLst>
        </pc:spChg>
        <pc:spChg chg="add del mod">
          <ac:chgData name="Felipe Bottrel" userId="3f3bf9e99669898b" providerId="LiveId" clId="{FE83BC06-D6D8-5C43-87B3-AFDCA4ED2B8A}" dt="2021-03-12T17:38:28.109" v="2077" actId="6264"/>
          <ac:spMkLst>
            <pc:docMk/>
            <pc:sldMk cId="3260390980" sldId="2629"/>
            <ac:spMk id="18" creationId="{FAB8CEAD-D97B-2042-B053-038A064CB436}"/>
          </ac:spMkLst>
        </pc:spChg>
        <pc:spChg chg="add del mod">
          <ac:chgData name="Felipe Bottrel" userId="3f3bf9e99669898b" providerId="LiveId" clId="{FE83BC06-D6D8-5C43-87B3-AFDCA4ED2B8A}" dt="2021-03-12T17:38:28.109" v="2077" actId="6264"/>
          <ac:spMkLst>
            <pc:docMk/>
            <pc:sldMk cId="3260390980" sldId="2629"/>
            <ac:spMk id="19" creationId="{BF673B1D-D98F-B947-ADDE-E934A7725D66}"/>
          </ac:spMkLst>
        </pc:spChg>
        <pc:spChg chg="add del mod">
          <ac:chgData name="Felipe Bottrel" userId="3f3bf9e99669898b" providerId="LiveId" clId="{FE83BC06-D6D8-5C43-87B3-AFDCA4ED2B8A}" dt="2021-03-12T17:38:28.109" v="2077" actId="6264"/>
          <ac:spMkLst>
            <pc:docMk/>
            <pc:sldMk cId="3260390980" sldId="2629"/>
            <ac:spMk id="20" creationId="{D9B8E2A2-08AD-0747-A64C-72DE1BFF10B4}"/>
          </ac:spMkLst>
        </pc:spChg>
        <pc:spChg chg="add del mod">
          <ac:chgData name="Felipe Bottrel" userId="3f3bf9e99669898b" providerId="LiveId" clId="{FE83BC06-D6D8-5C43-87B3-AFDCA4ED2B8A}" dt="2021-03-12T17:38:59.238" v="2086" actId="6264"/>
          <ac:spMkLst>
            <pc:docMk/>
            <pc:sldMk cId="3260390980" sldId="2629"/>
            <ac:spMk id="21" creationId="{9DBAB540-A2B5-834D-90F1-EF7D15397EA3}"/>
          </ac:spMkLst>
        </pc:spChg>
        <pc:spChg chg="add del mod">
          <ac:chgData name="Felipe Bottrel" userId="3f3bf9e99669898b" providerId="LiveId" clId="{FE83BC06-D6D8-5C43-87B3-AFDCA4ED2B8A}" dt="2021-03-12T17:38:59.238" v="2086" actId="6264"/>
          <ac:spMkLst>
            <pc:docMk/>
            <pc:sldMk cId="3260390980" sldId="2629"/>
            <ac:spMk id="22" creationId="{FAE89606-E5CD-734A-B4BF-B409F12D2849}"/>
          </ac:spMkLst>
        </pc:spChg>
        <pc:spChg chg="add del mod">
          <ac:chgData name="Felipe Bottrel" userId="3f3bf9e99669898b" providerId="LiveId" clId="{FE83BC06-D6D8-5C43-87B3-AFDCA4ED2B8A}" dt="2021-03-12T17:38:59.238" v="2086" actId="6264"/>
          <ac:spMkLst>
            <pc:docMk/>
            <pc:sldMk cId="3260390980" sldId="2629"/>
            <ac:spMk id="23" creationId="{DE336D08-2DA7-F14E-BC51-D2752F561662}"/>
          </ac:spMkLst>
        </pc:spChg>
        <pc:spChg chg="add del mod">
          <ac:chgData name="Felipe Bottrel" userId="3f3bf9e99669898b" providerId="LiveId" clId="{FE83BC06-D6D8-5C43-87B3-AFDCA4ED2B8A}" dt="2021-03-12T17:38:59.238" v="2086" actId="6264"/>
          <ac:spMkLst>
            <pc:docMk/>
            <pc:sldMk cId="3260390980" sldId="2629"/>
            <ac:spMk id="25" creationId="{A79D0AD3-38A1-CD41-AFA3-AA0C0B8A8D41}"/>
          </ac:spMkLst>
        </pc:spChg>
        <pc:spChg chg="add del mod">
          <ac:chgData name="Felipe Bottrel" userId="3f3bf9e99669898b" providerId="LiveId" clId="{FE83BC06-D6D8-5C43-87B3-AFDCA4ED2B8A}" dt="2021-03-12T17:38:59.238" v="2086" actId="6264"/>
          <ac:spMkLst>
            <pc:docMk/>
            <pc:sldMk cId="3260390980" sldId="2629"/>
            <ac:spMk id="26" creationId="{3B7EA9BC-3B9B-8542-9D90-A7A2D3A9F38D}"/>
          </ac:spMkLst>
        </pc:spChg>
        <pc:spChg chg="add del mod">
          <ac:chgData name="Felipe Bottrel" userId="3f3bf9e99669898b" providerId="LiveId" clId="{FE83BC06-D6D8-5C43-87B3-AFDCA4ED2B8A}" dt="2021-03-12T17:39:19.072" v="2097" actId="6264"/>
          <ac:spMkLst>
            <pc:docMk/>
            <pc:sldMk cId="3260390980" sldId="2629"/>
            <ac:spMk id="27" creationId="{4253627B-084B-844D-9539-321604076B36}"/>
          </ac:spMkLst>
        </pc:spChg>
        <pc:spChg chg="add del mod">
          <ac:chgData name="Felipe Bottrel" userId="3f3bf9e99669898b" providerId="LiveId" clId="{FE83BC06-D6D8-5C43-87B3-AFDCA4ED2B8A}" dt="2021-03-12T17:39:19.072" v="2097" actId="6264"/>
          <ac:spMkLst>
            <pc:docMk/>
            <pc:sldMk cId="3260390980" sldId="2629"/>
            <ac:spMk id="28" creationId="{87155F37-0B24-E845-B719-CF8E4EB9D6CC}"/>
          </ac:spMkLst>
        </pc:spChg>
        <pc:spChg chg="add del mod">
          <ac:chgData name="Felipe Bottrel" userId="3f3bf9e99669898b" providerId="LiveId" clId="{FE83BC06-D6D8-5C43-87B3-AFDCA4ED2B8A}" dt="2021-03-12T17:39:19.072" v="2097" actId="6264"/>
          <ac:spMkLst>
            <pc:docMk/>
            <pc:sldMk cId="3260390980" sldId="2629"/>
            <ac:spMk id="29" creationId="{364B6377-00DD-1446-9616-F75EF0EF829B}"/>
          </ac:spMkLst>
        </pc:spChg>
        <pc:spChg chg="add del mod">
          <ac:chgData name="Felipe Bottrel" userId="3f3bf9e99669898b" providerId="LiveId" clId="{FE83BC06-D6D8-5C43-87B3-AFDCA4ED2B8A}" dt="2021-03-12T17:39:19.072" v="2097" actId="6264"/>
          <ac:spMkLst>
            <pc:docMk/>
            <pc:sldMk cId="3260390980" sldId="2629"/>
            <ac:spMk id="30" creationId="{32C1806C-B74A-9A4F-940B-35192F37788A}"/>
          </ac:spMkLst>
        </pc:spChg>
        <pc:spChg chg="add del mod">
          <ac:chgData name="Felipe Bottrel" userId="3f3bf9e99669898b" providerId="LiveId" clId="{FE83BC06-D6D8-5C43-87B3-AFDCA4ED2B8A}" dt="2021-03-12T17:39:19.072" v="2097" actId="6264"/>
          <ac:spMkLst>
            <pc:docMk/>
            <pc:sldMk cId="3260390980" sldId="2629"/>
            <ac:spMk id="31" creationId="{FAFF0D58-4ED0-F84D-8BD9-36F35BE4C63A}"/>
          </ac:spMkLst>
        </pc:spChg>
        <pc:spChg chg="add del mod">
          <ac:chgData name="Felipe Bottrel" userId="3f3bf9e99669898b" providerId="LiveId" clId="{FE83BC06-D6D8-5C43-87B3-AFDCA4ED2B8A}" dt="2021-03-12T17:40:14.845" v="2120" actId="6264"/>
          <ac:spMkLst>
            <pc:docMk/>
            <pc:sldMk cId="3260390980" sldId="2629"/>
            <ac:spMk id="32" creationId="{BE1AF260-7E53-FA4B-B9F8-6C15D6FB909D}"/>
          </ac:spMkLst>
        </pc:spChg>
        <pc:spChg chg="add del mod">
          <ac:chgData name="Felipe Bottrel" userId="3f3bf9e99669898b" providerId="LiveId" clId="{FE83BC06-D6D8-5C43-87B3-AFDCA4ED2B8A}" dt="2021-03-12T17:40:14.845" v="2120" actId="6264"/>
          <ac:spMkLst>
            <pc:docMk/>
            <pc:sldMk cId="3260390980" sldId="2629"/>
            <ac:spMk id="33" creationId="{279BD37D-0B5D-214C-9369-0DF86C0A0C49}"/>
          </ac:spMkLst>
        </pc:spChg>
        <pc:spChg chg="add del mod">
          <ac:chgData name="Felipe Bottrel" userId="3f3bf9e99669898b" providerId="LiveId" clId="{FE83BC06-D6D8-5C43-87B3-AFDCA4ED2B8A}" dt="2021-03-12T17:40:14.845" v="2120" actId="6264"/>
          <ac:spMkLst>
            <pc:docMk/>
            <pc:sldMk cId="3260390980" sldId="2629"/>
            <ac:spMk id="34" creationId="{D4A3A6FA-837D-BD4C-AEE0-AA0F9A434796}"/>
          </ac:spMkLst>
        </pc:spChg>
        <pc:spChg chg="add del mod">
          <ac:chgData name="Felipe Bottrel" userId="3f3bf9e99669898b" providerId="LiveId" clId="{FE83BC06-D6D8-5C43-87B3-AFDCA4ED2B8A}" dt="2021-03-12T17:40:14.845" v="2120" actId="6264"/>
          <ac:spMkLst>
            <pc:docMk/>
            <pc:sldMk cId="3260390980" sldId="2629"/>
            <ac:spMk id="35" creationId="{87610847-5156-994E-9354-0541FC851BCE}"/>
          </ac:spMkLst>
        </pc:spChg>
        <pc:spChg chg="add del mod">
          <ac:chgData name="Felipe Bottrel" userId="3f3bf9e99669898b" providerId="LiveId" clId="{FE83BC06-D6D8-5C43-87B3-AFDCA4ED2B8A}" dt="2021-03-12T17:40:14.845" v="2120" actId="6264"/>
          <ac:spMkLst>
            <pc:docMk/>
            <pc:sldMk cId="3260390980" sldId="2629"/>
            <ac:spMk id="36" creationId="{09432ED0-A401-D04A-992D-BC41188AC444}"/>
          </ac:spMkLst>
        </pc:spChg>
        <pc:spChg chg="add del mod">
          <ac:chgData name="Felipe Bottrel" userId="3f3bf9e99669898b" providerId="LiveId" clId="{FE83BC06-D6D8-5C43-87B3-AFDCA4ED2B8A}" dt="2021-03-12T17:40:48.080" v="2125" actId="6264"/>
          <ac:spMkLst>
            <pc:docMk/>
            <pc:sldMk cId="3260390980" sldId="2629"/>
            <ac:spMk id="37" creationId="{6D46088F-9F9C-0445-BE19-4F0565A4149C}"/>
          </ac:spMkLst>
        </pc:spChg>
        <pc:spChg chg="add del mod">
          <ac:chgData name="Felipe Bottrel" userId="3f3bf9e99669898b" providerId="LiveId" clId="{FE83BC06-D6D8-5C43-87B3-AFDCA4ED2B8A}" dt="2021-03-12T17:40:48.080" v="2125" actId="6264"/>
          <ac:spMkLst>
            <pc:docMk/>
            <pc:sldMk cId="3260390980" sldId="2629"/>
            <ac:spMk id="38" creationId="{46D921DD-B802-DC47-84E1-6B221A13F4FC}"/>
          </ac:spMkLst>
        </pc:spChg>
        <pc:spChg chg="add del mod">
          <ac:chgData name="Felipe Bottrel" userId="3f3bf9e99669898b" providerId="LiveId" clId="{FE83BC06-D6D8-5C43-87B3-AFDCA4ED2B8A}" dt="2021-03-12T17:40:48.080" v="2125" actId="6264"/>
          <ac:spMkLst>
            <pc:docMk/>
            <pc:sldMk cId="3260390980" sldId="2629"/>
            <ac:spMk id="39" creationId="{1D635A97-2496-544D-8AF5-C00D16D0BA21}"/>
          </ac:spMkLst>
        </pc:spChg>
        <pc:spChg chg="add del mod">
          <ac:chgData name="Felipe Bottrel" userId="3f3bf9e99669898b" providerId="LiveId" clId="{FE83BC06-D6D8-5C43-87B3-AFDCA4ED2B8A}" dt="2021-03-12T17:40:48.080" v="2125" actId="6264"/>
          <ac:spMkLst>
            <pc:docMk/>
            <pc:sldMk cId="3260390980" sldId="2629"/>
            <ac:spMk id="40" creationId="{A69EA1B8-D1A8-0248-90A7-51CEE3482829}"/>
          </ac:spMkLst>
        </pc:spChg>
        <pc:spChg chg="add del mod">
          <ac:chgData name="Felipe Bottrel" userId="3f3bf9e99669898b" providerId="LiveId" clId="{FE83BC06-D6D8-5C43-87B3-AFDCA4ED2B8A}" dt="2021-03-12T17:40:48.080" v="2125" actId="6264"/>
          <ac:spMkLst>
            <pc:docMk/>
            <pc:sldMk cId="3260390980" sldId="2629"/>
            <ac:spMk id="41" creationId="{8821231A-FBE8-614A-B38C-7F6B27D3AA1D}"/>
          </ac:spMkLst>
        </pc:spChg>
        <pc:spChg chg="add del mod">
          <ac:chgData name="Felipe Bottrel" userId="3f3bf9e99669898b" providerId="LiveId" clId="{FE83BC06-D6D8-5C43-87B3-AFDCA4ED2B8A}" dt="2021-03-12T18:07:41.398" v="3053" actId="6264"/>
          <ac:spMkLst>
            <pc:docMk/>
            <pc:sldMk cId="3260390980" sldId="2629"/>
            <ac:spMk id="42" creationId="{8FD67A2D-C04F-4347-964F-C6E60954DBD4}"/>
          </ac:spMkLst>
        </pc:spChg>
        <pc:spChg chg="add del mod">
          <ac:chgData name="Felipe Bottrel" userId="3f3bf9e99669898b" providerId="LiveId" clId="{FE83BC06-D6D8-5C43-87B3-AFDCA4ED2B8A}" dt="2021-03-12T18:07:41.398" v="3053" actId="6264"/>
          <ac:spMkLst>
            <pc:docMk/>
            <pc:sldMk cId="3260390980" sldId="2629"/>
            <ac:spMk id="43" creationId="{D30EFED4-00E2-5140-8209-0797A7163FA0}"/>
          </ac:spMkLst>
        </pc:spChg>
        <pc:spChg chg="add del mod">
          <ac:chgData name="Felipe Bottrel" userId="3f3bf9e99669898b" providerId="LiveId" clId="{FE83BC06-D6D8-5C43-87B3-AFDCA4ED2B8A}" dt="2021-03-12T18:07:41.398" v="3053" actId="6264"/>
          <ac:spMkLst>
            <pc:docMk/>
            <pc:sldMk cId="3260390980" sldId="2629"/>
            <ac:spMk id="44" creationId="{DF9CEB22-C62A-6548-BC37-CE0B2DD3BEFB}"/>
          </ac:spMkLst>
        </pc:spChg>
        <pc:spChg chg="add del mod">
          <ac:chgData name="Felipe Bottrel" userId="3f3bf9e99669898b" providerId="LiveId" clId="{FE83BC06-D6D8-5C43-87B3-AFDCA4ED2B8A}" dt="2021-03-12T18:07:41.398" v="3053" actId="6264"/>
          <ac:spMkLst>
            <pc:docMk/>
            <pc:sldMk cId="3260390980" sldId="2629"/>
            <ac:spMk id="45" creationId="{7AE002BF-4842-3B47-8584-41B41E0D6DEA}"/>
          </ac:spMkLst>
        </pc:spChg>
        <pc:spChg chg="add del mod">
          <ac:chgData name="Felipe Bottrel" userId="3f3bf9e99669898b" providerId="LiveId" clId="{FE83BC06-D6D8-5C43-87B3-AFDCA4ED2B8A}" dt="2021-03-12T18:07:41.398" v="3053" actId="6264"/>
          <ac:spMkLst>
            <pc:docMk/>
            <pc:sldMk cId="3260390980" sldId="2629"/>
            <ac:spMk id="46" creationId="{FB70228F-17FA-1048-BF82-6D106239D284}"/>
          </ac:spMkLst>
        </pc:spChg>
        <pc:spChg chg="add del mod">
          <ac:chgData name="Felipe Bottrel" userId="3f3bf9e99669898b" providerId="LiveId" clId="{FE83BC06-D6D8-5C43-87B3-AFDCA4ED2B8A}" dt="2021-03-12T18:07:40.762" v="3052" actId="6264"/>
          <ac:spMkLst>
            <pc:docMk/>
            <pc:sldMk cId="3260390980" sldId="2629"/>
            <ac:spMk id="47" creationId="{D466F107-81E7-314E-BFE4-B982E792DF90}"/>
          </ac:spMkLst>
        </pc:spChg>
        <pc:spChg chg="add del mod">
          <ac:chgData name="Felipe Bottrel" userId="3f3bf9e99669898b" providerId="LiveId" clId="{FE83BC06-D6D8-5C43-87B3-AFDCA4ED2B8A}" dt="2021-03-12T18:07:40.762" v="3052" actId="6264"/>
          <ac:spMkLst>
            <pc:docMk/>
            <pc:sldMk cId="3260390980" sldId="2629"/>
            <ac:spMk id="48" creationId="{D8DA8FB2-DA66-E943-8031-48E86363DC46}"/>
          </ac:spMkLst>
        </pc:spChg>
        <pc:spChg chg="add del mod">
          <ac:chgData name="Felipe Bottrel" userId="3f3bf9e99669898b" providerId="LiveId" clId="{FE83BC06-D6D8-5C43-87B3-AFDCA4ED2B8A}" dt="2021-03-12T18:07:40.762" v="3052" actId="6264"/>
          <ac:spMkLst>
            <pc:docMk/>
            <pc:sldMk cId="3260390980" sldId="2629"/>
            <ac:spMk id="49" creationId="{9467D09B-2200-0F4E-A7D0-B394C06F4D11}"/>
          </ac:spMkLst>
        </pc:spChg>
        <pc:spChg chg="add del mod">
          <ac:chgData name="Felipe Bottrel" userId="3f3bf9e99669898b" providerId="LiveId" clId="{FE83BC06-D6D8-5C43-87B3-AFDCA4ED2B8A}" dt="2021-03-12T18:07:40.762" v="3052" actId="6264"/>
          <ac:spMkLst>
            <pc:docMk/>
            <pc:sldMk cId="3260390980" sldId="2629"/>
            <ac:spMk id="50" creationId="{8F3A249D-1C60-8C47-8FDD-2AEE3AFFA386}"/>
          </ac:spMkLst>
        </pc:spChg>
        <pc:spChg chg="add del mod">
          <ac:chgData name="Felipe Bottrel" userId="3f3bf9e99669898b" providerId="LiveId" clId="{FE83BC06-D6D8-5C43-87B3-AFDCA4ED2B8A}" dt="2021-03-12T18:07:40.762" v="3052" actId="6264"/>
          <ac:spMkLst>
            <pc:docMk/>
            <pc:sldMk cId="3260390980" sldId="2629"/>
            <ac:spMk id="51" creationId="{0EBC067C-3787-304C-BFCD-DF9E13BB53BA}"/>
          </ac:spMkLst>
        </pc:spChg>
        <pc:spChg chg="add del mod">
          <ac:chgData name="Felipe Bottrel" userId="3f3bf9e99669898b" providerId="LiveId" clId="{FE83BC06-D6D8-5C43-87B3-AFDCA4ED2B8A}" dt="2021-03-12T18:08:11.509" v="3065" actId="6264"/>
          <ac:spMkLst>
            <pc:docMk/>
            <pc:sldMk cId="3260390980" sldId="2629"/>
            <ac:spMk id="52" creationId="{B6839CF3-8DA5-7143-8AAB-45AAAB2410BC}"/>
          </ac:spMkLst>
        </pc:spChg>
        <pc:spChg chg="add del mod">
          <ac:chgData name="Felipe Bottrel" userId="3f3bf9e99669898b" providerId="LiveId" clId="{FE83BC06-D6D8-5C43-87B3-AFDCA4ED2B8A}" dt="2021-03-12T18:08:11.509" v="3065" actId="6264"/>
          <ac:spMkLst>
            <pc:docMk/>
            <pc:sldMk cId="3260390980" sldId="2629"/>
            <ac:spMk id="53" creationId="{806F4AB4-45BA-084E-9E8D-8811F6983755}"/>
          </ac:spMkLst>
        </pc:spChg>
        <pc:spChg chg="add del mod">
          <ac:chgData name="Felipe Bottrel" userId="3f3bf9e99669898b" providerId="LiveId" clId="{FE83BC06-D6D8-5C43-87B3-AFDCA4ED2B8A}" dt="2021-03-12T18:08:11.509" v="3065" actId="6264"/>
          <ac:spMkLst>
            <pc:docMk/>
            <pc:sldMk cId="3260390980" sldId="2629"/>
            <ac:spMk id="54" creationId="{C772A4B1-B550-434D-A4AC-D040E7502E54}"/>
          </ac:spMkLst>
        </pc:spChg>
        <pc:spChg chg="add del mod">
          <ac:chgData name="Felipe Bottrel" userId="3f3bf9e99669898b" providerId="LiveId" clId="{FE83BC06-D6D8-5C43-87B3-AFDCA4ED2B8A}" dt="2021-03-12T18:08:11.509" v="3065" actId="6264"/>
          <ac:spMkLst>
            <pc:docMk/>
            <pc:sldMk cId="3260390980" sldId="2629"/>
            <ac:spMk id="55" creationId="{1BB7ED05-DD32-6341-97F8-26E8F7B1E54C}"/>
          </ac:spMkLst>
        </pc:spChg>
        <pc:spChg chg="add del mod">
          <ac:chgData name="Felipe Bottrel" userId="3f3bf9e99669898b" providerId="LiveId" clId="{FE83BC06-D6D8-5C43-87B3-AFDCA4ED2B8A}" dt="2021-03-12T18:08:11.509" v="3065" actId="6264"/>
          <ac:spMkLst>
            <pc:docMk/>
            <pc:sldMk cId="3260390980" sldId="2629"/>
            <ac:spMk id="56" creationId="{00BFDA78-682F-A640-922D-7AB95AD39157}"/>
          </ac:spMkLst>
        </pc:spChg>
        <pc:picChg chg="mod ord modCrop">
          <ac:chgData name="Felipe Bottrel" userId="3f3bf9e99669898b" providerId="LiveId" clId="{FE83BC06-D6D8-5C43-87B3-AFDCA4ED2B8A}" dt="2021-03-12T18:08:11.509" v="3065" actId="6264"/>
          <ac:picMkLst>
            <pc:docMk/>
            <pc:sldMk cId="3260390980" sldId="2629"/>
            <ac:picMk id="24" creationId="{7DC35C44-4774-BC48-9AE5-1318DFD8034B}"/>
          </ac:picMkLst>
        </pc:picChg>
      </pc:sldChg>
      <pc:sldChg chg="addSp delSp modSp mod modClrScheme chgLayout">
        <pc:chgData name="Felipe Bottrel" userId="3f3bf9e99669898b" providerId="LiveId" clId="{FE83BC06-D6D8-5C43-87B3-AFDCA4ED2B8A}" dt="2021-03-15T21:28:14.312" v="23258" actId="18131"/>
        <pc:sldMkLst>
          <pc:docMk/>
          <pc:sldMk cId="1495005826" sldId="2630"/>
        </pc:sldMkLst>
        <pc:spChg chg="mod ord">
          <ac:chgData name="Felipe Bottrel" userId="3f3bf9e99669898b" providerId="LiveId" clId="{FE83BC06-D6D8-5C43-87B3-AFDCA4ED2B8A}" dt="2021-03-12T18:28:55.240" v="3774" actId="700"/>
          <ac:spMkLst>
            <pc:docMk/>
            <pc:sldMk cId="1495005826" sldId="2630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2T18:28:55.240" v="3774" actId="700"/>
          <ac:spMkLst>
            <pc:docMk/>
            <pc:sldMk cId="1495005826" sldId="2630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2T18:28:55.240" v="3774" actId="700"/>
          <ac:spMkLst>
            <pc:docMk/>
            <pc:sldMk cId="1495005826" sldId="2630"/>
            <ac:spMk id="4" creationId="{8800310F-32C8-B447-A361-7C7843369944}"/>
          </ac:spMkLst>
        </pc:spChg>
        <pc:spChg chg="add del mod">
          <ac:chgData name="Felipe Bottrel" userId="3f3bf9e99669898b" providerId="LiveId" clId="{FE83BC06-D6D8-5C43-87B3-AFDCA4ED2B8A}" dt="2021-03-12T18:28:54.431" v="3773" actId="6264"/>
          <ac:spMkLst>
            <pc:docMk/>
            <pc:sldMk cId="1495005826" sldId="2630"/>
            <ac:spMk id="5" creationId="{3C03D3A2-50AC-CC4B-81D5-7F7130FB4ACF}"/>
          </ac:spMkLst>
        </pc:spChg>
        <pc:spChg chg="add del mod">
          <ac:chgData name="Felipe Bottrel" userId="3f3bf9e99669898b" providerId="LiveId" clId="{FE83BC06-D6D8-5C43-87B3-AFDCA4ED2B8A}" dt="2021-03-12T18:28:54.431" v="3773" actId="6264"/>
          <ac:spMkLst>
            <pc:docMk/>
            <pc:sldMk cId="1495005826" sldId="2630"/>
            <ac:spMk id="6" creationId="{60C2C283-55A2-3847-929D-49C308023A06}"/>
          </ac:spMkLst>
        </pc:spChg>
        <pc:spChg chg="mod ord">
          <ac:chgData name="Felipe Bottrel" userId="3f3bf9e99669898b" providerId="LiveId" clId="{FE83BC06-D6D8-5C43-87B3-AFDCA4ED2B8A}" dt="2021-03-15T16:50:17.701" v="22481" actId="12788"/>
          <ac:spMkLst>
            <pc:docMk/>
            <pc:sldMk cId="1495005826" sldId="2630"/>
            <ac:spMk id="7" creationId="{1E4F4563-5511-9946-8C9E-C2EA4CBE0D30}"/>
          </ac:spMkLst>
        </pc:spChg>
        <pc:spChg chg="mod ord">
          <ac:chgData name="Felipe Bottrel" userId="3f3bf9e99669898b" providerId="LiveId" clId="{FE83BC06-D6D8-5C43-87B3-AFDCA4ED2B8A}" dt="2021-03-15T16:50:43.765" v="22492" actId="12788"/>
          <ac:spMkLst>
            <pc:docMk/>
            <pc:sldMk cId="1495005826" sldId="2630"/>
            <ac:spMk id="8" creationId="{B839C5DB-5260-884D-8937-1B37B3267D4B}"/>
          </ac:spMkLst>
        </pc:spChg>
        <pc:spChg chg="add del mod">
          <ac:chgData name="Felipe Bottrel" userId="3f3bf9e99669898b" providerId="LiveId" clId="{FE83BC06-D6D8-5C43-87B3-AFDCA4ED2B8A}" dt="2021-03-15T21:08:27.984" v="23109"/>
          <ac:spMkLst>
            <pc:docMk/>
            <pc:sldMk cId="1495005826" sldId="2630"/>
            <ac:spMk id="9" creationId="{2539094B-9002-BE43-9B91-6A45FB12FB71}"/>
          </ac:spMkLst>
        </pc:spChg>
        <pc:spChg chg="add del mod">
          <ac:chgData name="Felipe Bottrel" userId="3f3bf9e99669898b" providerId="LiveId" clId="{FE83BC06-D6D8-5C43-87B3-AFDCA4ED2B8A}" dt="2021-03-12T18:28:54.431" v="3773" actId="6264"/>
          <ac:spMkLst>
            <pc:docMk/>
            <pc:sldMk cId="1495005826" sldId="2630"/>
            <ac:spMk id="9" creationId="{D10BE14A-F8F3-604F-9596-E893FB6AD2DC}"/>
          </ac:spMkLst>
        </pc:spChg>
        <pc:spChg chg="add mod topLvl">
          <ac:chgData name="Felipe Bottrel" userId="3f3bf9e99669898b" providerId="LiveId" clId="{FE83BC06-D6D8-5C43-87B3-AFDCA4ED2B8A}" dt="2021-03-15T16:50:45.626" v="22494" actId="12789"/>
          <ac:spMkLst>
            <pc:docMk/>
            <pc:sldMk cId="1495005826" sldId="2630"/>
            <ac:spMk id="10" creationId="{41748889-4CCB-C64D-90BA-E186D6798B11}"/>
          </ac:spMkLst>
        </pc:spChg>
        <pc:spChg chg="add del mod">
          <ac:chgData name="Felipe Bottrel" userId="3f3bf9e99669898b" providerId="LiveId" clId="{FE83BC06-D6D8-5C43-87B3-AFDCA4ED2B8A}" dt="2021-03-12T18:28:54.431" v="3773" actId="6264"/>
          <ac:spMkLst>
            <pc:docMk/>
            <pc:sldMk cId="1495005826" sldId="2630"/>
            <ac:spMk id="10" creationId="{65A64CF7-4E3D-FF40-8912-310007139995}"/>
          </ac:spMkLst>
        </pc:spChg>
        <pc:spChg chg="add del mod topLvl">
          <ac:chgData name="Felipe Bottrel" userId="3f3bf9e99669898b" providerId="LiveId" clId="{FE83BC06-D6D8-5C43-87B3-AFDCA4ED2B8A}" dt="2021-03-15T16:50:40.503" v="22489" actId="478"/>
          <ac:spMkLst>
            <pc:docMk/>
            <pc:sldMk cId="1495005826" sldId="2630"/>
            <ac:spMk id="11" creationId="{2025BE15-1E26-C74A-97C2-1DD48B676A9F}"/>
          </ac:spMkLst>
        </pc:spChg>
        <pc:spChg chg="add del mod">
          <ac:chgData name="Felipe Bottrel" userId="3f3bf9e99669898b" providerId="LiveId" clId="{FE83BC06-D6D8-5C43-87B3-AFDCA4ED2B8A}" dt="2021-03-12T18:28:54.431" v="3773" actId="6264"/>
          <ac:spMkLst>
            <pc:docMk/>
            <pc:sldMk cId="1495005826" sldId="2630"/>
            <ac:spMk id="11" creationId="{C8EDE373-58EC-5342-A236-C36ECB19923D}"/>
          </ac:spMkLst>
        </pc:spChg>
        <pc:spChg chg="add del mod">
          <ac:chgData name="Felipe Bottrel" userId="3f3bf9e99669898b" providerId="LiveId" clId="{FE83BC06-D6D8-5C43-87B3-AFDCA4ED2B8A}" dt="2021-03-12T18:28:53.668" v="3772" actId="6264"/>
          <ac:spMkLst>
            <pc:docMk/>
            <pc:sldMk cId="1495005826" sldId="2630"/>
            <ac:spMk id="12" creationId="{8CF5E6DF-B629-F94A-9DBE-D38BF1CE9AB1}"/>
          </ac:spMkLst>
        </pc:spChg>
        <pc:spChg chg="del mod">
          <ac:chgData name="Felipe Bottrel" userId="3f3bf9e99669898b" providerId="LiveId" clId="{FE83BC06-D6D8-5C43-87B3-AFDCA4ED2B8A}" dt="2021-03-15T16:50:12.362" v="22479" actId="478"/>
          <ac:spMkLst>
            <pc:docMk/>
            <pc:sldMk cId="1495005826" sldId="2630"/>
            <ac:spMk id="13" creationId="{84CE5E64-8138-2847-BDCA-F281E74588B2}"/>
          </ac:spMkLst>
        </pc:spChg>
        <pc:spChg chg="del">
          <ac:chgData name="Felipe Bottrel" userId="3f3bf9e99669898b" providerId="LiveId" clId="{FE83BC06-D6D8-5C43-87B3-AFDCA4ED2B8A}" dt="2021-03-15T16:50:06.512" v="22476" actId="478"/>
          <ac:spMkLst>
            <pc:docMk/>
            <pc:sldMk cId="1495005826" sldId="2630"/>
            <ac:spMk id="14" creationId="{335F6514-FCD9-3146-A0D1-05092479663D}"/>
          </ac:spMkLst>
        </pc:spChg>
        <pc:spChg chg="add del mod">
          <ac:chgData name="Felipe Bottrel" userId="3f3bf9e99669898b" providerId="LiveId" clId="{FE83BC06-D6D8-5C43-87B3-AFDCA4ED2B8A}" dt="2021-03-12T18:28:53.668" v="3772" actId="6264"/>
          <ac:spMkLst>
            <pc:docMk/>
            <pc:sldMk cId="1495005826" sldId="2630"/>
            <ac:spMk id="16" creationId="{A0FDA5C9-BD47-C844-921C-601CC3F5FC8F}"/>
          </ac:spMkLst>
        </pc:spChg>
        <pc:spChg chg="add mod">
          <ac:chgData name="Felipe Bottrel" userId="3f3bf9e99669898b" providerId="LiveId" clId="{FE83BC06-D6D8-5C43-87B3-AFDCA4ED2B8A}" dt="2021-03-15T16:50:45.626" v="22494" actId="12789"/>
          <ac:spMkLst>
            <pc:docMk/>
            <pc:sldMk cId="1495005826" sldId="2630"/>
            <ac:spMk id="16" creationId="{EFDAA089-1656-024D-93A8-C05A3DBB99F1}"/>
          </ac:spMkLst>
        </pc:spChg>
        <pc:spChg chg="add del mod">
          <ac:chgData name="Felipe Bottrel" userId="3f3bf9e99669898b" providerId="LiveId" clId="{FE83BC06-D6D8-5C43-87B3-AFDCA4ED2B8A}" dt="2021-03-12T18:28:53.668" v="3772" actId="6264"/>
          <ac:spMkLst>
            <pc:docMk/>
            <pc:sldMk cId="1495005826" sldId="2630"/>
            <ac:spMk id="17" creationId="{4922A0C0-628E-3548-BEC8-053854E294F0}"/>
          </ac:spMkLst>
        </pc:spChg>
        <pc:spChg chg="add del mod">
          <ac:chgData name="Felipe Bottrel" userId="3f3bf9e99669898b" providerId="LiveId" clId="{FE83BC06-D6D8-5C43-87B3-AFDCA4ED2B8A}" dt="2021-03-12T18:28:53.668" v="3772" actId="6264"/>
          <ac:spMkLst>
            <pc:docMk/>
            <pc:sldMk cId="1495005826" sldId="2630"/>
            <ac:spMk id="18" creationId="{05368AAF-8041-DE42-84A1-0C2EEB3544CA}"/>
          </ac:spMkLst>
        </pc:spChg>
        <pc:spChg chg="add del mod">
          <ac:chgData name="Felipe Bottrel" userId="3f3bf9e99669898b" providerId="LiveId" clId="{FE83BC06-D6D8-5C43-87B3-AFDCA4ED2B8A}" dt="2021-03-15T21:28:09.457" v="23255"/>
          <ac:spMkLst>
            <pc:docMk/>
            <pc:sldMk cId="1495005826" sldId="2630"/>
            <ac:spMk id="18" creationId="{6F920B78-A376-774E-87B2-94B326902330}"/>
          </ac:spMkLst>
        </pc:spChg>
        <pc:spChg chg="add del mod">
          <ac:chgData name="Felipe Bottrel" userId="3f3bf9e99669898b" providerId="LiveId" clId="{FE83BC06-D6D8-5C43-87B3-AFDCA4ED2B8A}" dt="2021-03-12T18:28:53.668" v="3772" actId="6264"/>
          <ac:spMkLst>
            <pc:docMk/>
            <pc:sldMk cId="1495005826" sldId="2630"/>
            <ac:spMk id="19" creationId="{CE6EB644-CCC5-FA4C-8669-CCD0EE9E18A6}"/>
          </ac:spMkLst>
        </pc:spChg>
        <pc:grpChg chg="add del mod">
          <ac:chgData name="Felipe Bottrel" userId="3f3bf9e99669898b" providerId="LiveId" clId="{FE83BC06-D6D8-5C43-87B3-AFDCA4ED2B8A}" dt="2021-03-15T16:50:10.710" v="22478" actId="165"/>
          <ac:grpSpMkLst>
            <pc:docMk/>
            <pc:sldMk cId="1495005826" sldId="2630"/>
            <ac:grpSpMk id="5" creationId="{BC351D47-7164-E244-AD95-94AFAF6DC882}"/>
          </ac:grpSpMkLst>
        </pc:grpChg>
        <pc:picChg chg="del mod ord modCrop">
          <ac:chgData name="Felipe Bottrel" userId="3f3bf9e99669898b" providerId="LiveId" clId="{FE83BC06-D6D8-5C43-87B3-AFDCA4ED2B8A}" dt="2021-03-15T21:05:45.322" v="23097" actId="478"/>
          <ac:picMkLst>
            <pc:docMk/>
            <pc:sldMk cId="1495005826" sldId="2630"/>
            <ac:picMk id="15" creationId="{4A14DA42-3D9A-744A-91F1-0A5CDB32846C}"/>
          </ac:picMkLst>
        </pc:picChg>
        <pc:picChg chg="add del mod">
          <ac:chgData name="Felipe Bottrel" userId="3f3bf9e99669898b" providerId="LiveId" clId="{FE83BC06-D6D8-5C43-87B3-AFDCA4ED2B8A}" dt="2021-03-15T21:28:08.123" v="23254" actId="478"/>
          <ac:picMkLst>
            <pc:docMk/>
            <pc:sldMk cId="1495005826" sldId="2630"/>
            <ac:picMk id="17" creationId="{F7A93FFA-2BE5-8340-950B-8753D4BAB3FC}"/>
          </ac:picMkLst>
        </pc:picChg>
        <pc:picChg chg="add mod modCrop">
          <ac:chgData name="Felipe Bottrel" userId="3f3bf9e99669898b" providerId="LiveId" clId="{FE83BC06-D6D8-5C43-87B3-AFDCA4ED2B8A}" dt="2021-03-15T21:28:14.312" v="23258" actId="18131"/>
          <ac:picMkLst>
            <pc:docMk/>
            <pc:sldMk cId="1495005826" sldId="2630"/>
            <ac:picMk id="19" creationId="{F95BED02-8456-2F49-8231-C3DB5B4D95EE}"/>
          </ac:picMkLst>
        </pc:picChg>
      </pc:sldChg>
      <pc:sldChg chg="addSp delSp modSp mod">
        <pc:chgData name="Felipe Bottrel" userId="3f3bf9e99669898b" providerId="LiveId" clId="{FE83BC06-D6D8-5C43-87B3-AFDCA4ED2B8A}" dt="2021-03-15T16:48:44.330" v="22446" actId="12788"/>
        <pc:sldMkLst>
          <pc:docMk/>
          <pc:sldMk cId="1110895561" sldId="2631"/>
        </pc:sldMkLst>
        <pc:spChg chg="mod">
          <ac:chgData name="Felipe Bottrel" userId="3f3bf9e99669898b" providerId="LiveId" clId="{FE83BC06-D6D8-5C43-87B3-AFDCA4ED2B8A}" dt="2021-03-12T18:25:50.275" v="3768" actId="20577"/>
          <ac:spMkLst>
            <pc:docMk/>
            <pc:sldMk cId="1110895561" sldId="2631"/>
            <ac:spMk id="3" creationId="{A46E2750-7FAB-E444-A179-C2553807DFA5}"/>
          </ac:spMkLst>
        </pc:spChg>
        <pc:spChg chg="add mod">
          <ac:chgData name="Felipe Bottrel" userId="3f3bf9e99669898b" providerId="LiveId" clId="{FE83BC06-D6D8-5C43-87B3-AFDCA4ED2B8A}" dt="2021-03-15T16:48:44.330" v="22446" actId="12788"/>
          <ac:spMkLst>
            <pc:docMk/>
            <pc:sldMk cId="1110895561" sldId="2631"/>
            <ac:spMk id="13" creationId="{01A3F6A4-2B92-EE4D-BCB1-8D84F01C4835}"/>
          </ac:spMkLst>
        </pc:spChg>
        <pc:spChg chg="del mod">
          <ac:chgData name="Felipe Bottrel" userId="3f3bf9e99669898b" providerId="LiveId" clId="{FE83BC06-D6D8-5C43-87B3-AFDCA4ED2B8A}" dt="2021-03-15T16:48:40.347" v="22443" actId="478"/>
          <ac:spMkLst>
            <pc:docMk/>
            <pc:sldMk cId="1110895561" sldId="2631"/>
            <ac:spMk id="14" creationId="{631DE9F5-1A49-4C49-A95B-FDF6940DF059}"/>
          </ac:spMkLst>
        </pc:spChg>
        <pc:spChg chg="del mod">
          <ac:chgData name="Felipe Bottrel" userId="3f3bf9e99669898b" providerId="LiveId" clId="{FE83BC06-D6D8-5C43-87B3-AFDCA4ED2B8A}" dt="2021-03-15T16:48:40.347" v="22443" actId="478"/>
          <ac:spMkLst>
            <pc:docMk/>
            <pc:sldMk cId="1110895561" sldId="2631"/>
            <ac:spMk id="15" creationId="{ECA69618-BC1F-2E45-A129-33EA6CD42B17}"/>
          </ac:spMkLst>
        </pc:spChg>
        <pc:spChg chg="del mod">
          <ac:chgData name="Felipe Bottrel" userId="3f3bf9e99669898b" providerId="LiveId" clId="{FE83BC06-D6D8-5C43-87B3-AFDCA4ED2B8A}" dt="2021-03-15T16:48:40.347" v="22443" actId="478"/>
          <ac:spMkLst>
            <pc:docMk/>
            <pc:sldMk cId="1110895561" sldId="2631"/>
            <ac:spMk id="16" creationId="{3B86AC40-FD1A-5142-ACF8-E5EA71D71013}"/>
          </ac:spMkLst>
        </pc:spChg>
        <pc:spChg chg="del mod">
          <ac:chgData name="Felipe Bottrel" userId="3f3bf9e99669898b" providerId="LiveId" clId="{FE83BC06-D6D8-5C43-87B3-AFDCA4ED2B8A}" dt="2021-03-15T16:48:40.347" v="22443" actId="478"/>
          <ac:spMkLst>
            <pc:docMk/>
            <pc:sldMk cId="1110895561" sldId="2631"/>
            <ac:spMk id="17" creationId="{7841F6A5-FDD4-4A41-9A41-EAE031F3E6CA}"/>
          </ac:spMkLst>
        </pc:spChg>
        <pc:spChg chg="add mod">
          <ac:chgData name="Felipe Bottrel" userId="3f3bf9e99669898b" providerId="LiveId" clId="{FE83BC06-D6D8-5C43-87B3-AFDCA4ED2B8A}" dt="2021-03-15T16:48:42.583" v="22445" actId="12788"/>
          <ac:spMkLst>
            <pc:docMk/>
            <pc:sldMk cId="1110895561" sldId="2631"/>
            <ac:spMk id="18" creationId="{5BCFEA56-1114-8F49-BF9A-74B8E7CA0B54}"/>
          </ac:spMkLst>
        </pc:spChg>
        <pc:spChg chg="add mod">
          <ac:chgData name="Felipe Bottrel" userId="3f3bf9e99669898b" providerId="LiveId" clId="{FE83BC06-D6D8-5C43-87B3-AFDCA4ED2B8A}" dt="2021-03-15T16:48:42.583" v="22445" actId="12788"/>
          <ac:spMkLst>
            <pc:docMk/>
            <pc:sldMk cId="1110895561" sldId="2631"/>
            <ac:spMk id="19" creationId="{2FDAD27A-9AE9-7044-84CE-BF48727091E2}"/>
          </ac:spMkLst>
        </pc:spChg>
        <pc:spChg chg="add mod">
          <ac:chgData name="Felipe Bottrel" userId="3f3bf9e99669898b" providerId="LiveId" clId="{FE83BC06-D6D8-5C43-87B3-AFDCA4ED2B8A}" dt="2021-03-15T16:48:44.330" v="22446" actId="12788"/>
          <ac:spMkLst>
            <pc:docMk/>
            <pc:sldMk cId="1110895561" sldId="2631"/>
            <ac:spMk id="20" creationId="{E4DB4ED6-7500-B84D-8C31-6DF76052D3B5}"/>
          </ac:spMkLst>
        </pc:spChg>
        <pc:spChg chg="mod">
          <ac:chgData name="Felipe Bottrel" userId="3f3bf9e99669898b" providerId="LiveId" clId="{FE83BC06-D6D8-5C43-87B3-AFDCA4ED2B8A}" dt="2021-03-12T18:25:23.583" v="3731"/>
          <ac:spMkLst>
            <pc:docMk/>
            <pc:sldMk cId="1110895561" sldId="2631"/>
            <ac:spMk id="35" creationId="{8FEBF4CD-45E7-8B47-AAC0-26F345E6E3B1}"/>
          </ac:spMkLst>
        </pc:spChg>
        <pc:spChg chg="mod">
          <ac:chgData name="Felipe Bottrel" userId="3f3bf9e99669898b" providerId="LiveId" clId="{FE83BC06-D6D8-5C43-87B3-AFDCA4ED2B8A}" dt="2021-03-15T16:48:42.583" v="22445" actId="12788"/>
          <ac:spMkLst>
            <pc:docMk/>
            <pc:sldMk cId="1110895561" sldId="2631"/>
            <ac:spMk id="36" creationId="{5D60D17E-E712-D24F-8338-4458E323638C}"/>
          </ac:spMkLst>
        </pc:spChg>
        <pc:spChg chg="mod">
          <ac:chgData name="Felipe Bottrel" userId="3f3bf9e99669898b" providerId="LiveId" clId="{FE83BC06-D6D8-5C43-87B3-AFDCA4ED2B8A}" dt="2021-03-15T16:48:44.330" v="22446" actId="12788"/>
          <ac:spMkLst>
            <pc:docMk/>
            <pc:sldMk cId="1110895561" sldId="2631"/>
            <ac:spMk id="37" creationId="{6B10760D-19E4-264F-AA85-86641FBBEA40}"/>
          </ac:spMkLst>
        </pc:spChg>
        <pc:spChg chg="mod">
          <ac:chgData name="Felipe Bottrel" userId="3f3bf9e99669898b" providerId="LiveId" clId="{FE83BC06-D6D8-5C43-87B3-AFDCA4ED2B8A}" dt="2021-03-15T16:48:42.583" v="22445" actId="12788"/>
          <ac:spMkLst>
            <pc:docMk/>
            <pc:sldMk cId="1110895561" sldId="2631"/>
            <ac:spMk id="38" creationId="{34B1502D-DB4C-6840-9B6F-99EFE68EAB73}"/>
          </ac:spMkLst>
        </pc:spChg>
      </pc:sldChg>
      <pc:sldChg chg="addSp delSp modSp del mod chgLayout">
        <pc:chgData name="Felipe Bottrel" userId="3f3bf9e99669898b" providerId="LiveId" clId="{FE83BC06-D6D8-5C43-87B3-AFDCA4ED2B8A}" dt="2021-03-12T19:44:38.355" v="5897" actId="2696"/>
        <pc:sldMkLst>
          <pc:docMk/>
          <pc:sldMk cId="630586847" sldId="2632"/>
        </pc:sldMkLst>
        <pc:spChg chg="mod ord">
          <ac:chgData name="Felipe Bottrel" userId="3f3bf9e99669898b" providerId="LiveId" clId="{FE83BC06-D6D8-5C43-87B3-AFDCA4ED2B8A}" dt="2021-03-12T18:41:12.512" v="3910" actId="6264"/>
          <ac:spMkLst>
            <pc:docMk/>
            <pc:sldMk cId="630586847" sldId="2632"/>
            <ac:spMk id="2" creationId="{FB38DA47-12A7-C14A-8163-30B05A0A03C8}"/>
          </ac:spMkLst>
        </pc:spChg>
        <pc:spChg chg="add del mod">
          <ac:chgData name="Felipe Bottrel" userId="3f3bf9e99669898b" providerId="LiveId" clId="{FE83BC06-D6D8-5C43-87B3-AFDCA4ED2B8A}" dt="2021-03-12T18:33:52.216" v="3902" actId="6264"/>
          <ac:spMkLst>
            <pc:docMk/>
            <pc:sldMk cId="630586847" sldId="2632"/>
            <ac:spMk id="3" creationId="{2B8D0EA0-B484-014E-B26E-5F133CE1DD88}"/>
          </ac:spMkLst>
        </pc:spChg>
        <pc:spChg chg="add del mod">
          <ac:chgData name="Felipe Bottrel" userId="3f3bf9e99669898b" providerId="LiveId" clId="{FE83BC06-D6D8-5C43-87B3-AFDCA4ED2B8A}" dt="2021-03-12T18:33:52.216" v="3902" actId="6264"/>
          <ac:spMkLst>
            <pc:docMk/>
            <pc:sldMk cId="630586847" sldId="2632"/>
            <ac:spMk id="4" creationId="{E9F2F4AB-491E-C44F-B5D9-BAA4731FC3EB}"/>
          </ac:spMkLst>
        </pc:spChg>
        <pc:spChg chg="add del mod">
          <ac:chgData name="Felipe Bottrel" userId="3f3bf9e99669898b" providerId="LiveId" clId="{FE83BC06-D6D8-5C43-87B3-AFDCA4ED2B8A}" dt="2021-03-12T18:33:52.216" v="3902" actId="6264"/>
          <ac:spMkLst>
            <pc:docMk/>
            <pc:sldMk cId="630586847" sldId="2632"/>
            <ac:spMk id="5" creationId="{35B68D8D-D940-894D-8D42-C790432CA29D}"/>
          </ac:spMkLst>
        </pc:spChg>
        <pc:spChg chg="add del mod">
          <ac:chgData name="Felipe Bottrel" userId="3f3bf9e99669898b" providerId="LiveId" clId="{FE83BC06-D6D8-5C43-87B3-AFDCA4ED2B8A}" dt="2021-03-12T18:33:52.216" v="3902" actId="6264"/>
          <ac:spMkLst>
            <pc:docMk/>
            <pc:sldMk cId="630586847" sldId="2632"/>
            <ac:spMk id="6" creationId="{48B272ED-AB4B-1840-BC61-752B2D43C88D}"/>
          </ac:spMkLst>
        </pc:spChg>
        <pc:spChg chg="mod ord">
          <ac:chgData name="Felipe Bottrel" userId="3f3bf9e99669898b" providerId="LiveId" clId="{FE83BC06-D6D8-5C43-87B3-AFDCA4ED2B8A}" dt="2021-03-12T18:41:12.512" v="3910" actId="6264"/>
          <ac:spMkLst>
            <pc:docMk/>
            <pc:sldMk cId="630586847" sldId="2632"/>
            <ac:spMk id="7" creationId="{17CCE61C-212C-1940-8A99-141984425B51}"/>
          </ac:spMkLst>
        </pc:spChg>
        <pc:spChg chg="mod ord">
          <ac:chgData name="Felipe Bottrel" userId="3f3bf9e99669898b" providerId="LiveId" clId="{FE83BC06-D6D8-5C43-87B3-AFDCA4ED2B8A}" dt="2021-03-12T19:42:42.338" v="5813"/>
          <ac:spMkLst>
            <pc:docMk/>
            <pc:sldMk cId="630586847" sldId="2632"/>
            <ac:spMk id="8" creationId="{F24754A4-2EAB-C84E-B0C7-2ED18CF31762}"/>
          </ac:spMkLst>
        </pc:spChg>
        <pc:spChg chg="mod ord">
          <ac:chgData name="Felipe Bottrel" userId="3f3bf9e99669898b" providerId="LiveId" clId="{FE83BC06-D6D8-5C43-87B3-AFDCA4ED2B8A}" dt="2021-03-12T19:43:21.570" v="5859" actId="20577"/>
          <ac:spMkLst>
            <pc:docMk/>
            <pc:sldMk cId="630586847" sldId="2632"/>
            <ac:spMk id="9" creationId="{2150A35D-F43A-A542-BC31-1813C8949827}"/>
          </ac:spMkLst>
        </pc:spChg>
        <pc:spChg chg="add del mod">
          <ac:chgData name="Felipe Bottrel" userId="3f3bf9e99669898b" providerId="LiveId" clId="{FE83BC06-D6D8-5C43-87B3-AFDCA4ED2B8A}" dt="2021-03-12T18:41:12.512" v="3910" actId="6264"/>
          <ac:spMkLst>
            <pc:docMk/>
            <pc:sldMk cId="630586847" sldId="2632"/>
            <ac:spMk id="10" creationId="{E0B089ED-BE1A-0A4B-BFD7-C610771CEF58}"/>
          </ac:spMkLst>
        </pc:spChg>
        <pc:spChg chg="add del mod">
          <ac:chgData name="Felipe Bottrel" userId="3f3bf9e99669898b" providerId="LiveId" clId="{FE83BC06-D6D8-5C43-87B3-AFDCA4ED2B8A}" dt="2021-03-12T18:41:12.512" v="3910" actId="6264"/>
          <ac:spMkLst>
            <pc:docMk/>
            <pc:sldMk cId="630586847" sldId="2632"/>
            <ac:spMk id="11" creationId="{2478FE58-368B-DF4A-AC8B-749A6D023E3C}"/>
          </ac:spMkLst>
        </pc:spChg>
        <pc:spChg chg="add del mod">
          <ac:chgData name="Felipe Bottrel" userId="3f3bf9e99669898b" providerId="LiveId" clId="{FE83BC06-D6D8-5C43-87B3-AFDCA4ED2B8A}" dt="2021-03-12T18:41:12.512" v="3910" actId="6264"/>
          <ac:spMkLst>
            <pc:docMk/>
            <pc:sldMk cId="630586847" sldId="2632"/>
            <ac:spMk id="12" creationId="{C2B1EE64-2167-734A-A794-7AD12083AA12}"/>
          </ac:spMkLst>
        </pc:spChg>
        <pc:spChg chg="add del mod">
          <ac:chgData name="Felipe Bottrel" userId="3f3bf9e99669898b" providerId="LiveId" clId="{FE83BC06-D6D8-5C43-87B3-AFDCA4ED2B8A}" dt="2021-03-12T18:41:12.512" v="3910" actId="6264"/>
          <ac:spMkLst>
            <pc:docMk/>
            <pc:sldMk cId="630586847" sldId="2632"/>
            <ac:spMk id="13" creationId="{361663E2-F394-FE47-BEAD-7CC2EEA2EAFB}"/>
          </ac:spMkLst>
        </pc:spChg>
      </pc:sldChg>
      <pc:sldChg chg="addSp delSp modSp mod chgLayout">
        <pc:chgData name="Felipe Bottrel" userId="3f3bf9e99669898b" providerId="LiveId" clId="{FE83BC06-D6D8-5C43-87B3-AFDCA4ED2B8A}" dt="2021-03-15T21:13:05.908" v="23122"/>
        <pc:sldMkLst>
          <pc:docMk/>
          <pc:sldMk cId="1620511078" sldId="2633"/>
        </pc:sldMkLst>
        <pc:spChg chg="mod ord">
          <ac:chgData name="Felipe Bottrel" userId="3f3bf9e99669898b" providerId="LiveId" clId="{FE83BC06-D6D8-5C43-87B3-AFDCA4ED2B8A}" dt="2021-03-12T18:45:51.361" v="4096" actId="6264"/>
          <ac:spMkLst>
            <pc:docMk/>
            <pc:sldMk cId="1620511078" sldId="2633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2T18:45:51.361" v="4096" actId="6264"/>
          <ac:spMkLst>
            <pc:docMk/>
            <pc:sldMk cId="1620511078" sldId="2633"/>
            <ac:spMk id="3" creationId="{671C222B-C8F1-404B-B5DD-8EBCE577009E}"/>
          </ac:spMkLst>
        </pc:spChg>
        <pc:spChg chg="add del mod">
          <ac:chgData name="Felipe Bottrel" userId="3f3bf9e99669898b" providerId="LiveId" clId="{FE83BC06-D6D8-5C43-87B3-AFDCA4ED2B8A}" dt="2021-03-12T18:45:51.361" v="4096" actId="6264"/>
          <ac:spMkLst>
            <pc:docMk/>
            <pc:sldMk cId="1620511078" sldId="2633"/>
            <ac:spMk id="4" creationId="{610071B7-3D0F-D642-95AB-86D5024A33AC}"/>
          </ac:spMkLst>
        </pc:spChg>
        <pc:spChg chg="add del mod">
          <ac:chgData name="Felipe Bottrel" userId="3f3bf9e99669898b" providerId="LiveId" clId="{FE83BC06-D6D8-5C43-87B3-AFDCA4ED2B8A}" dt="2021-03-12T18:45:51.361" v="4096" actId="6264"/>
          <ac:spMkLst>
            <pc:docMk/>
            <pc:sldMk cId="1620511078" sldId="2633"/>
            <ac:spMk id="5" creationId="{4661FD8A-5598-D742-9437-1EC1A44B01FB}"/>
          </ac:spMkLst>
        </pc:spChg>
        <pc:spChg chg="add del mod">
          <ac:chgData name="Felipe Bottrel" userId="3f3bf9e99669898b" providerId="LiveId" clId="{FE83BC06-D6D8-5C43-87B3-AFDCA4ED2B8A}" dt="2021-03-15T21:12:58.761" v="23120"/>
          <ac:spMkLst>
            <pc:docMk/>
            <pc:sldMk cId="1620511078" sldId="2633"/>
            <ac:spMk id="5" creationId="{7AD84C00-8A40-B141-8BC8-0BA5D63B8DEE}"/>
          </ac:spMkLst>
        </pc:spChg>
        <pc:spChg chg="add del mod">
          <ac:chgData name="Felipe Bottrel" userId="3f3bf9e99669898b" providerId="LiveId" clId="{FE83BC06-D6D8-5C43-87B3-AFDCA4ED2B8A}" dt="2021-03-12T18:45:51.361" v="4096" actId="6264"/>
          <ac:spMkLst>
            <pc:docMk/>
            <pc:sldMk cId="1620511078" sldId="2633"/>
            <ac:spMk id="6" creationId="{4001AF80-429A-2F4B-9B5E-DF9A04B4CB50}"/>
          </ac:spMkLst>
        </pc:spChg>
        <pc:spChg chg="add del mod">
          <ac:chgData name="Felipe Bottrel" userId="3f3bf9e99669898b" providerId="LiveId" clId="{FE83BC06-D6D8-5C43-87B3-AFDCA4ED2B8A}" dt="2021-03-12T18:45:51.361" v="4096" actId="6264"/>
          <ac:spMkLst>
            <pc:docMk/>
            <pc:sldMk cId="1620511078" sldId="2633"/>
            <ac:spMk id="7" creationId="{EC402469-0E3A-7643-B879-0EDE03F89153}"/>
          </ac:spMkLst>
        </pc:spChg>
        <pc:spChg chg="add mod">
          <ac:chgData name="Felipe Bottrel" userId="3f3bf9e99669898b" providerId="LiveId" clId="{FE83BC06-D6D8-5C43-87B3-AFDCA4ED2B8A}" dt="2021-03-15T16:52:15.655" v="22510" actId="1037"/>
          <ac:spMkLst>
            <pc:docMk/>
            <pc:sldMk cId="1620511078" sldId="2633"/>
            <ac:spMk id="7" creationId="{FC2D7DAD-6C9B-FE44-A61B-76D20DEE14A1}"/>
          </ac:spMkLst>
        </pc:spChg>
        <pc:spChg chg="add mod ord">
          <ac:chgData name="Felipe Bottrel" userId="3f3bf9e99669898b" providerId="LiveId" clId="{FE83BC06-D6D8-5C43-87B3-AFDCA4ED2B8A}" dt="2021-03-12T19:08:08.734" v="4885" actId="20577"/>
          <ac:spMkLst>
            <pc:docMk/>
            <pc:sldMk cId="1620511078" sldId="2633"/>
            <ac:spMk id="8" creationId="{95CBD8DB-0E95-A946-BD55-FBB94E2EB5A9}"/>
          </ac:spMkLst>
        </pc:spChg>
        <pc:spChg chg="add mod">
          <ac:chgData name="Felipe Bottrel" userId="3f3bf9e99669898b" providerId="LiveId" clId="{FE83BC06-D6D8-5C43-87B3-AFDCA4ED2B8A}" dt="2021-03-15T16:52:37.157" v="22521" actId="1035"/>
          <ac:spMkLst>
            <pc:docMk/>
            <pc:sldMk cId="1620511078" sldId="2633"/>
            <ac:spMk id="9" creationId="{A77748D3-8B21-3F4F-8133-310F801423F0}"/>
          </ac:spMkLst>
        </pc:spChg>
        <pc:spChg chg="add mod">
          <ac:chgData name="Felipe Bottrel" userId="3f3bf9e99669898b" providerId="LiveId" clId="{FE83BC06-D6D8-5C43-87B3-AFDCA4ED2B8A}" dt="2021-03-15T16:52:35.221" v="22520" actId="1036"/>
          <ac:spMkLst>
            <pc:docMk/>
            <pc:sldMk cId="1620511078" sldId="2633"/>
            <ac:spMk id="10" creationId="{9354AF19-6EBA-AA47-9949-1AD588342FB6}"/>
          </ac:spMkLst>
        </pc:spChg>
        <pc:spChg chg="mod ord">
          <ac:chgData name="Felipe Bottrel" userId="3f3bf9e99669898b" providerId="LiveId" clId="{FE83BC06-D6D8-5C43-87B3-AFDCA4ED2B8A}" dt="2021-03-12T18:56:25.385" v="4585" actId="20577"/>
          <ac:spMkLst>
            <pc:docMk/>
            <pc:sldMk cId="1620511078" sldId="2633"/>
            <ac:spMk id="11" creationId="{A96D628F-20D1-0F4D-82E5-4BCBD460BF33}"/>
          </ac:spMkLst>
        </pc:spChg>
        <pc:spChg chg="del">
          <ac:chgData name="Felipe Bottrel" userId="3f3bf9e99669898b" providerId="LiveId" clId="{FE83BC06-D6D8-5C43-87B3-AFDCA4ED2B8A}" dt="2021-03-12T18:45:49.547" v="4095" actId="478"/>
          <ac:spMkLst>
            <pc:docMk/>
            <pc:sldMk cId="1620511078" sldId="2633"/>
            <ac:spMk id="14" creationId="{C8D90B01-92F3-484B-AB43-32928CCAA497}"/>
          </ac:spMkLst>
        </pc:spChg>
        <pc:spChg chg="add del mod">
          <ac:chgData name="Felipe Bottrel" userId="3f3bf9e99669898b" providerId="LiveId" clId="{FE83BC06-D6D8-5C43-87B3-AFDCA4ED2B8A}" dt="2021-03-15T21:13:05.908" v="23122"/>
          <ac:spMkLst>
            <pc:docMk/>
            <pc:sldMk cId="1620511078" sldId="2633"/>
            <ac:spMk id="15" creationId="{FED2703A-5EA8-4D40-90C2-A1DBD65B4894}"/>
          </ac:spMkLst>
        </pc:spChg>
        <pc:spChg chg="del">
          <ac:chgData name="Felipe Bottrel" userId="3f3bf9e99669898b" providerId="LiveId" clId="{FE83BC06-D6D8-5C43-87B3-AFDCA4ED2B8A}" dt="2021-03-12T18:45:49.547" v="4095" actId="478"/>
          <ac:spMkLst>
            <pc:docMk/>
            <pc:sldMk cId="1620511078" sldId="2633"/>
            <ac:spMk id="20" creationId="{0F6BEA90-948A-2642-96D4-81E7AC168FE6}"/>
          </ac:spMkLst>
        </pc:spChg>
        <pc:spChg chg="del">
          <ac:chgData name="Felipe Bottrel" userId="3f3bf9e99669898b" providerId="LiveId" clId="{FE83BC06-D6D8-5C43-87B3-AFDCA4ED2B8A}" dt="2021-03-12T18:45:49.547" v="4095" actId="478"/>
          <ac:spMkLst>
            <pc:docMk/>
            <pc:sldMk cId="1620511078" sldId="2633"/>
            <ac:spMk id="21" creationId="{A050A224-BE8D-BE49-A4E9-23F10D2B1804}"/>
          </ac:spMkLst>
        </pc:spChg>
        <pc:spChg chg="del">
          <ac:chgData name="Felipe Bottrel" userId="3f3bf9e99669898b" providerId="LiveId" clId="{FE83BC06-D6D8-5C43-87B3-AFDCA4ED2B8A}" dt="2021-03-12T18:45:49.547" v="4095" actId="478"/>
          <ac:spMkLst>
            <pc:docMk/>
            <pc:sldMk cId="1620511078" sldId="2633"/>
            <ac:spMk id="22" creationId="{C5EA943C-0127-294C-9335-BCA0FDFB5B97}"/>
          </ac:spMkLst>
        </pc:spChg>
        <pc:spChg chg="del">
          <ac:chgData name="Felipe Bottrel" userId="3f3bf9e99669898b" providerId="LiveId" clId="{FE83BC06-D6D8-5C43-87B3-AFDCA4ED2B8A}" dt="2021-03-12T18:45:49.547" v="4095" actId="478"/>
          <ac:spMkLst>
            <pc:docMk/>
            <pc:sldMk cId="1620511078" sldId="2633"/>
            <ac:spMk id="23" creationId="{2C9DE33F-7C2C-5D48-BAA4-FE0EE42D268A}"/>
          </ac:spMkLst>
        </pc:spChg>
        <pc:picChg chg="add del mod">
          <ac:chgData name="Felipe Bottrel" userId="3f3bf9e99669898b" providerId="LiveId" clId="{FE83BC06-D6D8-5C43-87B3-AFDCA4ED2B8A}" dt="2021-03-15T21:13:01.863" v="23121" actId="478"/>
          <ac:picMkLst>
            <pc:docMk/>
            <pc:sldMk cId="1620511078" sldId="2633"/>
            <ac:picMk id="12" creationId="{0B23F156-B77D-9A40-AEB5-3B19791E7C48}"/>
          </ac:picMkLst>
        </pc:picChg>
        <pc:picChg chg="del mod ord modCrop">
          <ac:chgData name="Felipe Bottrel" userId="3f3bf9e99669898b" providerId="LiveId" clId="{FE83BC06-D6D8-5C43-87B3-AFDCA4ED2B8A}" dt="2021-03-15T21:05:49.367" v="23098" actId="478"/>
          <ac:picMkLst>
            <pc:docMk/>
            <pc:sldMk cId="1620511078" sldId="2633"/>
            <ac:picMk id="13" creationId="{4CBF19FA-9CE4-0A4A-851D-90B983E37828}"/>
          </ac:picMkLst>
        </pc:picChg>
        <pc:picChg chg="add mod">
          <ac:chgData name="Felipe Bottrel" userId="3f3bf9e99669898b" providerId="LiveId" clId="{FE83BC06-D6D8-5C43-87B3-AFDCA4ED2B8A}" dt="2021-03-15T21:13:05.908" v="23122"/>
          <ac:picMkLst>
            <pc:docMk/>
            <pc:sldMk cId="1620511078" sldId="2633"/>
            <ac:picMk id="17" creationId="{FF6561D0-E507-184C-89AB-C3E436F5EDF9}"/>
          </ac:picMkLst>
        </pc:picChg>
        <pc:cxnChg chg="del">
          <ac:chgData name="Felipe Bottrel" userId="3f3bf9e99669898b" providerId="LiveId" clId="{FE83BC06-D6D8-5C43-87B3-AFDCA4ED2B8A}" dt="2021-03-12T18:45:49.547" v="4095" actId="478"/>
          <ac:cxnSpMkLst>
            <pc:docMk/>
            <pc:sldMk cId="1620511078" sldId="2633"/>
            <ac:cxnSpMk id="16" creationId="{3A61BFD5-1B1C-D949-9875-9627522B344C}"/>
          </ac:cxnSpMkLst>
        </pc:cxnChg>
        <pc:cxnChg chg="del">
          <ac:chgData name="Felipe Bottrel" userId="3f3bf9e99669898b" providerId="LiveId" clId="{FE83BC06-D6D8-5C43-87B3-AFDCA4ED2B8A}" dt="2021-03-12T18:45:49.547" v="4095" actId="478"/>
          <ac:cxnSpMkLst>
            <pc:docMk/>
            <pc:sldMk cId="1620511078" sldId="2633"/>
            <ac:cxnSpMk id="17" creationId="{4C0DF571-59C5-C348-B0A7-D852EA4978AE}"/>
          </ac:cxnSpMkLst>
        </pc:cxnChg>
      </pc:sldChg>
      <pc:sldChg chg="addSp delSp modSp mod chgLayout">
        <pc:chgData name="Felipe Bottrel" userId="3f3bf9e99669898b" providerId="LiveId" clId="{FE83BC06-D6D8-5C43-87B3-AFDCA4ED2B8A}" dt="2021-03-15T21:13:57.017" v="23127" actId="18131"/>
        <pc:sldMkLst>
          <pc:docMk/>
          <pc:sldMk cId="2199632357" sldId="2634"/>
        </pc:sldMkLst>
        <pc:spChg chg="del mod ord">
          <ac:chgData name="Felipe Bottrel" userId="3f3bf9e99669898b" providerId="LiveId" clId="{FE83BC06-D6D8-5C43-87B3-AFDCA4ED2B8A}" dt="2021-03-12T18:53:28.547" v="4462" actId="478"/>
          <ac:spMkLst>
            <pc:docMk/>
            <pc:sldMk cId="2199632357" sldId="2634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2T19:06:02.680" v="4870"/>
          <ac:spMkLst>
            <pc:docMk/>
            <pc:sldMk cId="2199632357" sldId="2634"/>
            <ac:spMk id="3" creationId="{BC307AFD-1A6E-CE46-AB17-43FAAA1D2602}"/>
          </ac:spMkLst>
        </pc:spChg>
        <pc:spChg chg="mod ord">
          <ac:chgData name="Felipe Bottrel" userId="3f3bf9e99669898b" providerId="LiveId" clId="{FE83BC06-D6D8-5C43-87B3-AFDCA4ED2B8A}" dt="2021-03-12T18:53:19.641" v="4458" actId="6264"/>
          <ac:spMkLst>
            <pc:docMk/>
            <pc:sldMk cId="2199632357" sldId="2634"/>
            <ac:spMk id="4" creationId="{E077B197-9902-2E4B-8424-F570E477D359}"/>
          </ac:spMkLst>
        </pc:spChg>
        <pc:spChg chg="del mod ord">
          <ac:chgData name="Felipe Bottrel" userId="3f3bf9e99669898b" providerId="LiveId" clId="{FE83BC06-D6D8-5C43-87B3-AFDCA4ED2B8A}" dt="2021-03-12T18:53:23.663" v="4459" actId="478"/>
          <ac:spMkLst>
            <pc:docMk/>
            <pc:sldMk cId="2199632357" sldId="2634"/>
            <ac:spMk id="5" creationId="{A199FB09-E303-584D-8709-1E4A03B77F68}"/>
          </ac:spMkLst>
        </pc:spChg>
        <pc:spChg chg="add del mod">
          <ac:chgData name="Felipe Bottrel" userId="3f3bf9e99669898b" providerId="LiveId" clId="{FE83BC06-D6D8-5C43-87B3-AFDCA4ED2B8A}" dt="2021-03-15T21:13:37.677" v="23124"/>
          <ac:spMkLst>
            <pc:docMk/>
            <pc:sldMk cId="2199632357" sldId="2634"/>
            <ac:spMk id="5" creationId="{DE6536B2-7C74-1444-826C-C9DB4C334DFD}"/>
          </ac:spMkLst>
        </pc:spChg>
        <pc:spChg chg="add del mod">
          <ac:chgData name="Felipe Bottrel" userId="3f3bf9e99669898b" providerId="LiveId" clId="{FE83BC06-D6D8-5C43-87B3-AFDCA4ED2B8A}" dt="2021-03-12T18:53:05.239" v="4455" actId="6264"/>
          <ac:spMkLst>
            <pc:docMk/>
            <pc:sldMk cId="2199632357" sldId="2634"/>
            <ac:spMk id="6" creationId="{E7016397-6E31-1B43-9EBD-64FE734761E5}"/>
          </ac:spMkLst>
        </pc:spChg>
        <pc:spChg chg="add del mod">
          <ac:chgData name="Felipe Bottrel" userId="3f3bf9e99669898b" providerId="LiveId" clId="{FE83BC06-D6D8-5C43-87B3-AFDCA4ED2B8A}" dt="2021-03-12T18:53:05.239" v="4455" actId="6264"/>
          <ac:spMkLst>
            <pc:docMk/>
            <pc:sldMk cId="2199632357" sldId="2634"/>
            <ac:spMk id="7" creationId="{AED1CD75-0E96-6540-8F9D-1DD05C93C2A1}"/>
          </ac:spMkLst>
        </pc:spChg>
        <pc:spChg chg="add del mod">
          <ac:chgData name="Felipe Bottrel" userId="3f3bf9e99669898b" providerId="LiveId" clId="{FE83BC06-D6D8-5C43-87B3-AFDCA4ED2B8A}" dt="2021-03-12T18:53:05.239" v="4455" actId="6264"/>
          <ac:spMkLst>
            <pc:docMk/>
            <pc:sldMk cId="2199632357" sldId="2634"/>
            <ac:spMk id="8" creationId="{3CCCFC4C-CDFC-664E-8B42-241DFD56B629}"/>
          </ac:spMkLst>
        </pc:spChg>
        <pc:spChg chg="add del mod">
          <ac:chgData name="Felipe Bottrel" userId="3f3bf9e99669898b" providerId="LiveId" clId="{FE83BC06-D6D8-5C43-87B3-AFDCA4ED2B8A}" dt="2021-03-12T18:53:05.239" v="4455" actId="6264"/>
          <ac:spMkLst>
            <pc:docMk/>
            <pc:sldMk cId="2199632357" sldId="2634"/>
            <ac:spMk id="9" creationId="{8F612D2F-9CEA-B645-8D47-DAD9801ABB1A}"/>
          </ac:spMkLst>
        </pc:spChg>
        <pc:spChg chg="add del mod">
          <ac:chgData name="Felipe Bottrel" userId="3f3bf9e99669898b" providerId="LiveId" clId="{FE83BC06-D6D8-5C43-87B3-AFDCA4ED2B8A}" dt="2021-03-12T18:53:05.239" v="4455" actId="6264"/>
          <ac:spMkLst>
            <pc:docMk/>
            <pc:sldMk cId="2199632357" sldId="2634"/>
            <ac:spMk id="11" creationId="{91B74DD4-913C-9742-9290-B89DB840FF06}"/>
          </ac:spMkLst>
        </pc:spChg>
        <pc:spChg chg="add del mod">
          <ac:chgData name="Felipe Bottrel" userId="3f3bf9e99669898b" providerId="LiveId" clId="{FE83BC06-D6D8-5C43-87B3-AFDCA4ED2B8A}" dt="2021-03-12T18:53:19.641" v="4458" actId="6264"/>
          <ac:spMkLst>
            <pc:docMk/>
            <pc:sldMk cId="2199632357" sldId="2634"/>
            <ac:spMk id="12" creationId="{F20A62C3-57AA-6344-9A69-2A00482943E3}"/>
          </ac:spMkLst>
        </pc:spChg>
        <pc:spChg chg="add del mod">
          <ac:chgData name="Felipe Bottrel" userId="3f3bf9e99669898b" providerId="LiveId" clId="{FE83BC06-D6D8-5C43-87B3-AFDCA4ED2B8A}" dt="2021-03-12T18:53:19.641" v="4458" actId="6264"/>
          <ac:spMkLst>
            <pc:docMk/>
            <pc:sldMk cId="2199632357" sldId="2634"/>
            <ac:spMk id="13" creationId="{D7E71F6E-D9A0-A34F-A6F1-F40CD63BEBAB}"/>
          </ac:spMkLst>
        </pc:spChg>
        <pc:spChg chg="add del mod">
          <ac:chgData name="Felipe Bottrel" userId="3f3bf9e99669898b" providerId="LiveId" clId="{FE83BC06-D6D8-5C43-87B3-AFDCA4ED2B8A}" dt="2021-03-12T18:53:19.641" v="4458" actId="6264"/>
          <ac:spMkLst>
            <pc:docMk/>
            <pc:sldMk cId="2199632357" sldId="2634"/>
            <ac:spMk id="14" creationId="{AD394500-9874-3C47-977E-34077D3E3D52}"/>
          </ac:spMkLst>
        </pc:spChg>
        <pc:spChg chg="add del mod">
          <ac:chgData name="Felipe Bottrel" userId="3f3bf9e99669898b" providerId="LiveId" clId="{FE83BC06-D6D8-5C43-87B3-AFDCA4ED2B8A}" dt="2021-03-12T18:53:19.641" v="4458" actId="6264"/>
          <ac:spMkLst>
            <pc:docMk/>
            <pc:sldMk cId="2199632357" sldId="2634"/>
            <ac:spMk id="15" creationId="{1B3AFB9A-5D40-2649-B50A-25B86EA8B6AE}"/>
          </ac:spMkLst>
        </pc:spChg>
        <pc:spChg chg="add del mod">
          <ac:chgData name="Felipe Bottrel" userId="3f3bf9e99669898b" providerId="LiveId" clId="{FE83BC06-D6D8-5C43-87B3-AFDCA4ED2B8A}" dt="2021-03-12T18:53:19.641" v="4458" actId="6264"/>
          <ac:spMkLst>
            <pc:docMk/>
            <pc:sldMk cId="2199632357" sldId="2634"/>
            <ac:spMk id="16" creationId="{4E724C4E-F5B0-EA4F-A1CC-DB80A79E677F}"/>
          </ac:spMkLst>
        </pc:spChg>
        <pc:spChg chg="add mod">
          <ac:chgData name="Felipe Bottrel" userId="3f3bf9e99669898b" providerId="LiveId" clId="{FE83BC06-D6D8-5C43-87B3-AFDCA4ED2B8A}" dt="2021-03-12T18:53:26.396" v="4461" actId="20577"/>
          <ac:spMkLst>
            <pc:docMk/>
            <pc:sldMk cId="2199632357" sldId="2634"/>
            <ac:spMk id="18" creationId="{35A4787C-BB4C-9C4A-B0AF-F64C4E63C7B6}"/>
          </ac:spMkLst>
        </pc:spChg>
        <pc:spChg chg="add mod">
          <ac:chgData name="Felipe Bottrel" userId="3f3bf9e99669898b" providerId="LiveId" clId="{FE83BC06-D6D8-5C43-87B3-AFDCA4ED2B8A}" dt="2021-03-12T19:44:56.108" v="5905" actId="20577"/>
          <ac:spMkLst>
            <pc:docMk/>
            <pc:sldMk cId="2199632357" sldId="2634"/>
            <ac:spMk id="20" creationId="{AE1DAA29-981A-A448-A041-84BCC8849BA4}"/>
          </ac:spMkLst>
        </pc:spChg>
        <pc:picChg chg="add mod modCrop">
          <ac:chgData name="Felipe Bottrel" userId="3f3bf9e99669898b" providerId="LiveId" clId="{FE83BC06-D6D8-5C43-87B3-AFDCA4ED2B8A}" dt="2021-03-15T21:13:57.017" v="23127" actId="18131"/>
          <ac:picMkLst>
            <pc:docMk/>
            <pc:sldMk cId="2199632357" sldId="2634"/>
            <ac:picMk id="7" creationId="{30C1C81A-4BF1-F947-BAD2-9EB558A8FD16}"/>
          </ac:picMkLst>
        </pc:picChg>
        <pc:picChg chg="del mod ord modCrop">
          <ac:chgData name="Felipe Bottrel" userId="3f3bf9e99669898b" providerId="LiveId" clId="{FE83BC06-D6D8-5C43-87B3-AFDCA4ED2B8A}" dt="2021-03-15T21:05:52.055" v="23099" actId="478"/>
          <ac:picMkLst>
            <pc:docMk/>
            <pc:sldMk cId="2199632357" sldId="2634"/>
            <ac:picMk id="10" creationId="{A1A33B04-080E-6F4B-9B0D-D5B9C66F6618}"/>
          </ac:picMkLst>
        </pc:picChg>
      </pc:sldChg>
      <pc:sldChg chg="addSp delSp modSp mod modClrScheme chgLayout">
        <pc:chgData name="Felipe Bottrel" userId="3f3bf9e99669898b" providerId="LiveId" clId="{FE83BC06-D6D8-5C43-87B3-AFDCA4ED2B8A}" dt="2021-03-15T21:39:31.874" v="23327" actId="18131"/>
        <pc:sldMkLst>
          <pc:docMk/>
          <pc:sldMk cId="3123560223" sldId="2635"/>
        </pc:sldMkLst>
        <pc:spChg chg="mod or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4" creationId="{8800310F-32C8-B447-A361-7C7843369944}"/>
          </ac:spMkLst>
        </pc:spChg>
        <pc:spChg chg="add del mod">
          <ac:chgData name="Felipe Bottrel" userId="3f3bf9e99669898b" providerId="LiveId" clId="{FE83BC06-D6D8-5C43-87B3-AFDCA4ED2B8A}" dt="2021-03-12T19:06:51.333" v="4873" actId="6264"/>
          <ac:spMkLst>
            <pc:docMk/>
            <pc:sldMk cId="3123560223" sldId="2635"/>
            <ac:spMk id="5" creationId="{EF6D5DBB-1902-C24A-9FCC-F346DD2730C2}"/>
          </ac:spMkLst>
        </pc:spChg>
        <pc:spChg chg="add del mod">
          <ac:chgData name="Felipe Bottrel" userId="3f3bf9e99669898b" providerId="LiveId" clId="{FE83BC06-D6D8-5C43-87B3-AFDCA4ED2B8A}" dt="2021-03-15T21:14:17.529" v="23128"/>
          <ac:spMkLst>
            <pc:docMk/>
            <pc:sldMk cId="3123560223" sldId="2635"/>
            <ac:spMk id="6" creationId="{177DF2C4-9B30-5944-86BF-AF069343C4B7}"/>
          </ac:spMkLst>
        </pc:spChg>
        <pc:spChg chg="add del mod">
          <ac:chgData name="Felipe Bottrel" userId="3f3bf9e99669898b" providerId="LiveId" clId="{FE83BC06-D6D8-5C43-87B3-AFDCA4ED2B8A}" dt="2021-03-12T19:06:51.333" v="4873" actId="6264"/>
          <ac:spMkLst>
            <pc:docMk/>
            <pc:sldMk cId="3123560223" sldId="2635"/>
            <ac:spMk id="6" creationId="{276FDC97-A48F-124D-AD90-2E708809A9CB}"/>
          </ac:spMkLst>
        </pc:spChg>
        <pc:spChg chg="mod or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7" creationId="{1E4F4563-5511-9946-8C9E-C2EA4CBE0D30}"/>
          </ac:spMkLst>
        </pc:spChg>
        <pc:spChg chg="mod or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8" creationId="{B839C5DB-5260-884D-8937-1B37B3267D4B}"/>
          </ac:spMkLst>
        </pc:spChg>
        <pc:spChg chg="add del mod">
          <ac:chgData name="Felipe Bottrel" userId="3f3bf9e99669898b" providerId="LiveId" clId="{FE83BC06-D6D8-5C43-87B3-AFDCA4ED2B8A}" dt="2021-03-12T19:06:51.333" v="4873" actId="6264"/>
          <ac:spMkLst>
            <pc:docMk/>
            <pc:sldMk cId="3123560223" sldId="2635"/>
            <ac:spMk id="9" creationId="{DBE26DD8-C56E-314D-95A9-F7CA3EEB7FEC}"/>
          </ac:spMkLst>
        </pc:spChg>
        <pc:spChg chg="add mod">
          <ac:chgData name="Felipe Bottrel" userId="3f3bf9e99669898b" providerId="LiveId" clId="{FE83BC06-D6D8-5C43-87B3-AFDCA4ED2B8A}" dt="2021-03-15T16:52:53.269" v="22523"/>
          <ac:spMkLst>
            <pc:docMk/>
            <pc:sldMk cId="3123560223" sldId="2635"/>
            <ac:spMk id="10" creationId="{066C4F52-3257-C04B-8074-D7AE5DDA46BC}"/>
          </ac:spMkLst>
        </pc:spChg>
        <pc:spChg chg="add del mod">
          <ac:chgData name="Felipe Bottrel" userId="3f3bf9e99669898b" providerId="LiveId" clId="{FE83BC06-D6D8-5C43-87B3-AFDCA4ED2B8A}" dt="2021-03-12T19:06:51.333" v="4873" actId="6264"/>
          <ac:spMkLst>
            <pc:docMk/>
            <pc:sldMk cId="3123560223" sldId="2635"/>
            <ac:spMk id="10" creationId="{DC7B020C-52AE-8241-917D-8BA4573392EA}"/>
          </ac:spMkLst>
        </pc:spChg>
        <pc:spChg chg="add del mod">
          <ac:chgData name="Felipe Bottrel" userId="3f3bf9e99669898b" providerId="LiveId" clId="{FE83BC06-D6D8-5C43-87B3-AFDCA4ED2B8A}" dt="2021-03-12T19:06:51.333" v="4873" actId="6264"/>
          <ac:spMkLst>
            <pc:docMk/>
            <pc:sldMk cId="3123560223" sldId="2635"/>
            <ac:spMk id="12" creationId="{C9D38783-C352-0342-B8C0-16120608879D}"/>
          </ac:spMkLst>
        </pc:spChg>
        <pc:spChg chg="add mod">
          <ac:chgData name="Felipe Bottrel" userId="3f3bf9e99669898b" providerId="LiveId" clId="{FE83BC06-D6D8-5C43-87B3-AFDCA4ED2B8A}" dt="2021-03-15T16:52:53.269" v="22523"/>
          <ac:spMkLst>
            <pc:docMk/>
            <pc:sldMk cId="3123560223" sldId="2635"/>
            <ac:spMk id="12" creationId="{F7369D79-291E-5946-AD71-8A8723261FAE}"/>
          </ac:spMkLst>
        </pc:spChg>
        <pc:spChg chg="del">
          <ac:chgData name="Felipe Bottrel" userId="3f3bf9e99669898b" providerId="LiveId" clId="{FE83BC06-D6D8-5C43-87B3-AFDCA4ED2B8A}" dt="2021-03-15T16:52:52.713" v="22522" actId="478"/>
          <ac:spMkLst>
            <pc:docMk/>
            <pc:sldMk cId="3123560223" sldId="2635"/>
            <ac:spMk id="13" creationId="{DD2BCE3B-6543-7948-A65B-BA28F58CEC0B}"/>
          </ac:spMkLst>
        </pc:spChg>
        <pc:spChg chg="del">
          <ac:chgData name="Felipe Bottrel" userId="3f3bf9e99669898b" providerId="LiveId" clId="{FE83BC06-D6D8-5C43-87B3-AFDCA4ED2B8A}" dt="2021-03-15T16:52:52.713" v="22522" actId="478"/>
          <ac:spMkLst>
            <pc:docMk/>
            <pc:sldMk cId="3123560223" sldId="2635"/>
            <ac:spMk id="14" creationId="{483F810F-9825-9B42-8184-DE9371A8225D}"/>
          </ac:spMkLst>
        </pc:spChg>
        <pc:spChg chg="add del mod">
          <ac:chgData name="Felipe Bottrel" userId="3f3bf9e99669898b" providerId="LiveId" clId="{FE83BC06-D6D8-5C43-87B3-AFDCA4ED2B8A}" dt="2021-03-12T19:06:51.333" v="4873" actId="6264"/>
          <ac:spMkLst>
            <pc:docMk/>
            <pc:sldMk cId="3123560223" sldId="2635"/>
            <ac:spMk id="15" creationId="{3E7EDFB0-305D-B54F-AC08-0847781E711D}"/>
          </ac:spMkLst>
        </pc:spChg>
        <pc:spChg chg="add del mod">
          <ac:chgData name="Felipe Bottrel" userId="3f3bf9e99669898b" providerId="LiveId" clId="{FE83BC06-D6D8-5C43-87B3-AFDCA4ED2B8A}" dt="2021-03-12T19:16:44.838" v="5221" actId="6264"/>
          <ac:spMkLst>
            <pc:docMk/>
            <pc:sldMk cId="3123560223" sldId="2635"/>
            <ac:spMk id="16" creationId="{B8A1A324-A3FC-5148-89F2-304DCC4E3D91}"/>
          </ac:spMkLst>
        </pc:spChg>
        <pc:spChg chg="add del mod">
          <ac:chgData name="Felipe Bottrel" userId="3f3bf9e99669898b" providerId="LiveId" clId="{FE83BC06-D6D8-5C43-87B3-AFDCA4ED2B8A}" dt="2021-03-12T19:16:44.838" v="5221" actId="6264"/>
          <ac:spMkLst>
            <pc:docMk/>
            <pc:sldMk cId="3123560223" sldId="2635"/>
            <ac:spMk id="17" creationId="{24E726EE-BC10-FF43-8EFD-460F2E1D7F1C}"/>
          </ac:spMkLst>
        </pc:spChg>
        <pc:spChg chg="add del mod">
          <ac:chgData name="Felipe Bottrel" userId="3f3bf9e99669898b" providerId="LiveId" clId="{FE83BC06-D6D8-5C43-87B3-AFDCA4ED2B8A}" dt="2021-03-12T19:16:44.838" v="5221" actId="6264"/>
          <ac:spMkLst>
            <pc:docMk/>
            <pc:sldMk cId="3123560223" sldId="2635"/>
            <ac:spMk id="18" creationId="{22CF765E-7FFB-2346-974B-06C071B4D382}"/>
          </ac:spMkLst>
        </pc:spChg>
        <pc:spChg chg="add del mod">
          <ac:chgData name="Felipe Bottrel" userId="3f3bf9e99669898b" providerId="LiveId" clId="{FE83BC06-D6D8-5C43-87B3-AFDCA4ED2B8A}" dt="2021-03-15T21:39:06.791" v="23322"/>
          <ac:spMkLst>
            <pc:docMk/>
            <pc:sldMk cId="3123560223" sldId="2635"/>
            <ac:spMk id="18" creationId="{C0641AD6-C31C-D54B-8972-0BFF5598F322}"/>
          </ac:spMkLst>
        </pc:spChg>
        <pc:spChg chg="add del mod">
          <ac:chgData name="Felipe Bottrel" userId="3f3bf9e99669898b" providerId="LiveId" clId="{FE83BC06-D6D8-5C43-87B3-AFDCA4ED2B8A}" dt="2021-03-12T19:16:44.838" v="5221" actId="6264"/>
          <ac:spMkLst>
            <pc:docMk/>
            <pc:sldMk cId="3123560223" sldId="2635"/>
            <ac:spMk id="19" creationId="{E4B4A001-7FE3-7B4F-9700-907BB830D315}"/>
          </ac:spMkLst>
        </pc:spChg>
        <pc:spChg chg="add del mod">
          <ac:chgData name="Felipe Bottrel" userId="3f3bf9e99669898b" providerId="LiveId" clId="{FE83BC06-D6D8-5C43-87B3-AFDCA4ED2B8A}" dt="2021-03-12T19:16:44.838" v="5221" actId="6264"/>
          <ac:spMkLst>
            <pc:docMk/>
            <pc:sldMk cId="3123560223" sldId="2635"/>
            <ac:spMk id="20" creationId="{96A63EB9-5FB3-B14E-A6A9-7DFC085D50B5}"/>
          </ac:spMkLst>
        </pc:spChg>
        <pc:spChg chg="add del mod">
          <ac:chgData name="Felipe Bottrel" userId="3f3bf9e99669898b" providerId="LiveId" clId="{FE83BC06-D6D8-5C43-87B3-AFDCA4ED2B8A}" dt="2021-03-15T21:39:21.373" v="23325"/>
          <ac:spMkLst>
            <pc:docMk/>
            <pc:sldMk cId="3123560223" sldId="2635"/>
            <ac:spMk id="21" creationId="{48F1E598-5833-4C49-B5B6-DEB039F87D0F}"/>
          </ac:spMkLst>
        </pc:spChg>
        <pc:spChg chg="add del mod">
          <ac:chgData name="Felipe Bottrel" userId="3f3bf9e99669898b" providerId="LiveId" clId="{FE83BC06-D6D8-5C43-87B3-AFDCA4ED2B8A}" dt="2021-03-12T19:16:44.838" v="5221" actId="6264"/>
          <ac:spMkLst>
            <pc:docMk/>
            <pc:sldMk cId="3123560223" sldId="2635"/>
            <ac:spMk id="21" creationId="{96E3514E-4D0E-BE41-8C1A-98A4C048F658}"/>
          </ac:spMkLst>
        </pc:spChg>
        <pc:spChg chg="add del mod">
          <ac:chgData name="Felipe Bottrel" userId="3f3bf9e99669898b" providerId="LiveId" clId="{FE83BC06-D6D8-5C43-87B3-AFDCA4ED2B8A}" dt="2021-03-12T19:17:04.047" v="5230" actId="6264"/>
          <ac:spMkLst>
            <pc:docMk/>
            <pc:sldMk cId="3123560223" sldId="2635"/>
            <ac:spMk id="22" creationId="{1088DCD3-E6ED-EC42-8D4C-F19790C0D186}"/>
          </ac:spMkLst>
        </pc:spChg>
        <pc:spChg chg="add del mod">
          <ac:chgData name="Felipe Bottrel" userId="3f3bf9e99669898b" providerId="LiveId" clId="{FE83BC06-D6D8-5C43-87B3-AFDCA4ED2B8A}" dt="2021-03-12T19:17:04.047" v="5230" actId="6264"/>
          <ac:spMkLst>
            <pc:docMk/>
            <pc:sldMk cId="3123560223" sldId="2635"/>
            <ac:spMk id="23" creationId="{9A3250DE-D8F6-8E43-AD6E-20EEA1D5DC3F}"/>
          </ac:spMkLst>
        </pc:spChg>
        <pc:spChg chg="add del mo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24" creationId="{879F3B8D-B43E-8B4E-A888-2BA5626450CD}"/>
          </ac:spMkLst>
        </pc:spChg>
        <pc:spChg chg="add del mod">
          <ac:chgData name="Felipe Bottrel" userId="3f3bf9e99669898b" providerId="LiveId" clId="{FE83BC06-D6D8-5C43-87B3-AFDCA4ED2B8A}" dt="2021-03-12T19:17:04.047" v="5230" actId="6264"/>
          <ac:spMkLst>
            <pc:docMk/>
            <pc:sldMk cId="3123560223" sldId="2635"/>
            <ac:spMk id="24" creationId="{AB714ED4-0DF1-4541-9D91-00D17BFCF11E}"/>
          </ac:spMkLst>
        </pc:spChg>
        <pc:spChg chg="add del mo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25" creationId="{98D9E7AA-1704-1A49-BD16-02416CA36345}"/>
          </ac:spMkLst>
        </pc:spChg>
        <pc:spChg chg="add del mod">
          <ac:chgData name="Felipe Bottrel" userId="3f3bf9e99669898b" providerId="LiveId" clId="{FE83BC06-D6D8-5C43-87B3-AFDCA4ED2B8A}" dt="2021-03-12T19:17:04.047" v="5230" actId="6264"/>
          <ac:spMkLst>
            <pc:docMk/>
            <pc:sldMk cId="3123560223" sldId="2635"/>
            <ac:spMk id="25" creationId="{F7815B6C-552D-F742-AD29-5A4476304029}"/>
          </ac:spMkLst>
        </pc:spChg>
        <pc:spChg chg="add del mod">
          <ac:chgData name="Felipe Bottrel" userId="3f3bf9e99669898b" providerId="LiveId" clId="{FE83BC06-D6D8-5C43-87B3-AFDCA4ED2B8A}" dt="2021-03-12T19:17:04.047" v="5230" actId="6264"/>
          <ac:spMkLst>
            <pc:docMk/>
            <pc:sldMk cId="3123560223" sldId="2635"/>
            <ac:spMk id="26" creationId="{2363C807-C6B2-754F-9099-8E4F46E95845}"/>
          </ac:spMkLst>
        </pc:spChg>
        <pc:spChg chg="add del mo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26" creationId="{52F77B93-9BBA-5649-9022-7E33B9ABDD94}"/>
          </ac:spMkLst>
        </pc:spChg>
        <pc:spChg chg="add del mo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27" creationId="{01C6876F-FB5C-E644-A6AA-8B88C76D91CC}"/>
          </ac:spMkLst>
        </pc:spChg>
        <pc:spChg chg="add del mod">
          <ac:chgData name="Felipe Bottrel" userId="3f3bf9e99669898b" providerId="LiveId" clId="{FE83BC06-D6D8-5C43-87B3-AFDCA4ED2B8A}" dt="2021-03-12T19:17:04.047" v="5230" actId="6264"/>
          <ac:spMkLst>
            <pc:docMk/>
            <pc:sldMk cId="3123560223" sldId="2635"/>
            <ac:spMk id="27" creationId="{8C5C07F5-DEB7-2148-AC46-EF9AA578E39B}"/>
          </ac:spMkLst>
        </pc:spChg>
        <pc:spChg chg="add del mod">
          <ac:chgData name="Felipe Bottrel" userId="3f3bf9e99669898b" providerId="LiveId" clId="{FE83BC06-D6D8-5C43-87B3-AFDCA4ED2B8A}" dt="2021-03-12T19:39:11.921" v="5675" actId="6264"/>
          <ac:spMkLst>
            <pc:docMk/>
            <pc:sldMk cId="3123560223" sldId="2635"/>
            <ac:spMk id="28" creationId="{19BEE96C-BC83-6342-A90A-B94A8878A4B2}"/>
          </ac:spMkLst>
        </pc:spChg>
        <pc:spChg chg="add del mo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28" creationId="{72DB2CE2-5FDD-A94D-BAEB-9E6659CE991E}"/>
          </ac:spMkLst>
        </pc:spChg>
        <pc:spChg chg="add del mod">
          <ac:chgData name="Felipe Bottrel" userId="3f3bf9e99669898b" providerId="LiveId" clId="{FE83BC06-D6D8-5C43-87B3-AFDCA4ED2B8A}" dt="2021-03-15T21:39:27.441" v="23326" actId="6264"/>
          <ac:spMkLst>
            <pc:docMk/>
            <pc:sldMk cId="3123560223" sldId="2635"/>
            <ac:spMk id="29" creationId="{628ABB28-E540-E64F-B70C-D0716A818E31}"/>
          </ac:spMkLst>
        </pc:spChg>
        <pc:spChg chg="add del mod">
          <ac:chgData name="Felipe Bottrel" userId="3f3bf9e99669898b" providerId="LiveId" clId="{FE83BC06-D6D8-5C43-87B3-AFDCA4ED2B8A}" dt="2021-03-12T19:39:11.921" v="5675" actId="6264"/>
          <ac:spMkLst>
            <pc:docMk/>
            <pc:sldMk cId="3123560223" sldId="2635"/>
            <ac:spMk id="29" creationId="{C9679098-80FF-924A-964F-11FB0BFEE00D}"/>
          </ac:spMkLst>
        </pc:spChg>
        <pc:spChg chg="add del mod">
          <ac:chgData name="Felipe Bottrel" userId="3f3bf9e99669898b" providerId="LiveId" clId="{FE83BC06-D6D8-5C43-87B3-AFDCA4ED2B8A}" dt="2021-03-12T19:39:11.921" v="5675" actId="6264"/>
          <ac:spMkLst>
            <pc:docMk/>
            <pc:sldMk cId="3123560223" sldId="2635"/>
            <ac:spMk id="30" creationId="{5C185B41-35CD-F34B-B0E0-DE8D339C9DBD}"/>
          </ac:spMkLst>
        </pc:spChg>
        <pc:spChg chg="add del mod">
          <ac:chgData name="Felipe Bottrel" userId="3f3bf9e99669898b" providerId="LiveId" clId="{FE83BC06-D6D8-5C43-87B3-AFDCA4ED2B8A}" dt="2021-03-12T19:39:11.921" v="5675" actId="6264"/>
          <ac:spMkLst>
            <pc:docMk/>
            <pc:sldMk cId="3123560223" sldId="2635"/>
            <ac:spMk id="31" creationId="{5D83800C-2D98-DB42-8938-606B7A8F135A}"/>
          </ac:spMkLst>
        </pc:spChg>
        <pc:spChg chg="add del mod">
          <ac:chgData name="Felipe Bottrel" userId="3f3bf9e99669898b" providerId="LiveId" clId="{FE83BC06-D6D8-5C43-87B3-AFDCA4ED2B8A}" dt="2021-03-12T19:39:11.921" v="5675" actId="6264"/>
          <ac:spMkLst>
            <pc:docMk/>
            <pc:sldMk cId="3123560223" sldId="2635"/>
            <ac:spMk id="32" creationId="{CB9EEC28-5328-1F45-A17C-0830BDAE92D9}"/>
          </ac:spMkLst>
        </pc:spChg>
        <pc:spChg chg="add del mod">
          <ac:chgData name="Felipe Bottrel" userId="3f3bf9e99669898b" providerId="LiveId" clId="{FE83BC06-D6D8-5C43-87B3-AFDCA4ED2B8A}" dt="2021-03-12T19:39:11.921" v="5675" actId="6264"/>
          <ac:spMkLst>
            <pc:docMk/>
            <pc:sldMk cId="3123560223" sldId="2635"/>
            <ac:spMk id="33" creationId="{4633D1AA-873C-1A49-8E13-1063E9DF9F2B}"/>
          </ac:spMkLst>
        </pc:spChg>
        <pc:picChg chg="del mod ord modCrop">
          <ac:chgData name="Felipe Bottrel" userId="3f3bf9e99669898b" providerId="LiveId" clId="{FE83BC06-D6D8-5C43-87B3-AFDCA4ED2B8A}" dt="2021-03-15T21:05:54.353" v="23100" actId="478"/>
          <ac:picMkLst>
            <pc:docMk/>
            <pc:sldMk cId="3123560223" sldId="2635"/>
            <ac:picMk id="11" creationId="{9AF26692-B19F-F14A-917F-A69C41C68B49}"/>
          </ac:picMkLst>
        </pc:picChg>
        <pc:picChg chg="add del mod">
          <ac:chgData name="Felipe Bottrel" userId="3f3bf9e99669898b" providerId="LiveId" clId="{FE83BC06-D6D8-5C43-87B3-AFDCA4ED2B8A}" dt="2021-03-15T21:39:03.848" v="23320" actId="478"/>
          <ac:picMkLst>
            <pc:docMk/>
            <pc:sldMk cId="3123560223" sldId="2635"/>
            <ac:picMk id="15" creationId="{451281D5-2430-2D42-B293-450C342F2426}"/>
          </ac:picMkLst>
        </pc:picChg>
        <pc:picChg chg="add del mod">
          <ac:chgData name="Felipe Bottrel" userId="3f3bf9e99669898b" providerId="LiveId" clId="{FE83BC06-D6D8-5C43-87B3-AFDCA4ED2B8A}" dt="2021-03-15T21:39:05.752" v="23321" actId="21"/>
          <ac:picMkLst>
            <pc:docMk/>
            <pc:sldMk cId="3123560223" sldId="2635"/>
            <ac:picMk id="16" creationId="{3F780439-8A51-5248-AA8E-42B10840FC4E}"/>
          </ac:picMkLst>
        </pc:picChg>
        <pc:picChg chg="add del mod">
          <ac:chgData name="Felipe Bottrel" userId="3f3bf9e99669898b" providerId="LiveId" clId="{FE83BC06-D6D8-5C43-87B3-AFDCA4ED2B8A}" dt="2021-03-15T21:39:17.167" v="23324" actId="478"/>
          <ac:picMkLst>
            <pc:docMk/>
            <pc:sldMk cId="3123560223" sldId="2635"/>
            <ac:picMk id="19" creationId="{A60981D2-7E6E-7F41-91BB-55D4EBC8E1C8}"/>
          </ac:picMkLst>
        </pc:picChg>
        <pc:picChg chg="add mod ord modCrop">
          <ac:chgData name="Felipe Bottrel" userId="3f3bf9e99669898b" providerId="LiveId" clId="{FE83BC06-D6D8-5C43-87B3-AFDCA4ED2B8A}" dt="2021-03-15T21:39:31.874" v="23327" actId="18131"/>
          <ac:picMkLst>
            <pc:docMk/>
            <pc:sldMk cId="3123560223" sldId="2635"/>
            <ac:picMk id="23" creationId="{C85A9F4F-E8AA-0048-8360-A1146332EA3B}"/>
          </ac:picMkLst>
        </pc:picChg>
      </pc:sldChg>
      <pc:sldChg chg="addSp delSp modSp mod">
        <pc:chgData name="Felipe Bottrel" userId="3f3bf9e99669898b" providerId="LiveId" clId="{FE83BC06-D6D8-5C43-87B3-AFDCA4ED2B8A}" dt="2021-03-15T21:22:26.117" v="23180" actId="20577"/>
        <pc:sldMkLst>
          <pc:docMk/>
          <pc:sldMk cId="2659719971" sldId="2637"/>
        </pc:sldMkLst>
        <pc:spChg chg="mod">
          <ac:chgData name="Felipe Bottrel" userId="3f3bf9e99669898b" providerId="LiveId" clId="{FE83BC06-D6D8-5C43-87B3-AFDCA4ED2B8A}" dt="2021-03-15T21:22:26.117" v="23180" actId="20577"/>
          <ac:spMkLst>
            <pc:docMk/>
            <pc:sldMk cId="2659719971" sldId="2637"/>
            <ac:spMk id="3" creationId="{A46E2750-7FAB-E444-A179-C2553807DFA5}"/>
          </ac:spMkLst>
        </pc:spChg>
        <pc:spChg chg="add mod">
          <ac:chgData name="Felipe Bottrel" userId="3f3bf9e99669898b" providerId="LiveId" clId="{FE83BC06-D6D8-5C43-87B3-AFDCA4ED2B8A}" dt="2021-03-15T16:53:45.965" v="22536"/>
          <ac:spMkLst>
            <pc:docMk/>
            <pc:sldMk cId="2659719971" sldId="2637"/>
            <ac:spMk id="13" creationId="{062E7092-44FC-144A-8523-7427ABA40EFC}"/>
          </ac:spMkLst>
        </pc:spChg>
        <pc:spChg chg="add mod">
          <ac:chgData name="Felipe Bottrel" userId="3f3bf9e99669898b" providerId="LiveId" clId="{FE83BC06-D6D8-5C43-87B3-AFDCA4ED2B8A}" dt="2021-03-15T16:53:45.965" v="22536"/>
          <ac:spMkLst>
            <pc:docMk/>
            <pc:sldMk cId="2659719971" sldId="2637"/>
            <ac:spMk id="14" creationId="{3D798199-6DAA-964E-8421-ABC7F655B984}"/>
          </ac:spMkLst>
        </pc:spChg>
        <pc:spChg chg="del">
          <ac:chgData name="Felipe Bottrel" userId="3f3bf9e99669898b" providerId="LiveId" clId="{FE83BC06-D6D8-5C43-87B3-AFDCA4ED2B8A}" dt="2021-03-15T16:53:45.352" v="22535" actId="478"/>
          <ac:spMkLst>
            <pc:docMk/>
            <pc:sldMk cId="2659719971" sldId="2637"/>
            <ac:spMk id="15" creationId="{10F707D7-7720-984C-A79A-D0107FC424A8}"/>
          </ac:spMkLst>
        </pc:spChg>
        <pc:spChg chg="del">
          <ac:chgData name="Felipe Bottrel" userId="3f3bf9e99669898b" providerId="LiveId" clId="{FE83BC06-D6D8-5C43-87B3-AFDCA4ED2B8A}" dt="2021-03-15T16:53:45.352" v="22535" actId="478"/>
          <ac:spMkLst>
            <pc:docMk/>
            <pc:sldMk cId="2659719971" sldId="2637"/>
            <ac:spMk id="16" creationId="{9B7D7E3F-790C-C24D-B711-EB5FB62F46BA}"/>
          </ac:spMkLst>
        </pc:spChg>
        <pc:spChg chg="del">
          <ac:chgData name="Felipe Bottrel" userId="3f3bf9e99669898b" providerId="LiveId" clId="{FE83BC06-D6D8-5C43-87B3-AFDCA4ED2B8A}" dt="2021-03-15T16:53:45.352" v="22535" actId="478"/>
          <ac:spMkLst>
            <pc:docMk/>
            <pc:sldMk cId="2659719971" sldId="2637"/>
            <ac:spMk id="17" creationId="{C001C9BF-CE63-F848-829B-6A39B2A97396}"/>
          </ac:spMkLst>
        </pc:spChg>
        <pc:spChg chg="add mod">
          <ac:chgData name="Felipe Bottrel" userId="3f3bf9e99669898b" providerId="LiveId" clId="{FE83BC06-D6D8-5C43-87B3-AFDCA4ED2B8A}" dt="2021-03-15T16:53:45.965" v="22536"/>
          <ac:spMkLst>
            <pc:docMk/>
            <pc:sldMk cId="2659719971" sldId="2637"/>
            <ac:spMk id="18" creationId="{C32085C3-2205-634E-A312-CC195C29A169}"/>
          </ac:spMkLst>
        </pc:spChg>
        <pc:spChg chg="add mod">
          <ac:chgData name="Felipe Bottrel" userId="3f3bf9e99669898b" providerId="LiveId" clId="{FE83BC06-D6D8-5C43-87B3-AFDCA4ED2B8A}" dt="2021-03-15T16:53:45.965" v="22536"/>
          <ac:spMkLst>
            <pc:docMk/>
            <pc:sldMk cId="2659719971" sldId="2637"/>
            <ac:spMk id="19" creationId="{BBAAE711-E7CD-1244-94CE-4C5636DE3886}"/>
          </ac:spMkLst>
        </pc:spChg>
        <pc:spChg chg="mod">
          <ac:chgData name="Felipe Bottrel" userId="3f3bf9e99669898b" providerId="LiveId" clId="{FE83BC06-D6D8-5C43-87B3-AFDCA4ED2B8A}" dt="2021-03-12T19:25:32.387" v="5346" actId="20577"/>
          <ac:spMkLst>
            <pc:docMk/>
            <pc:sldMk cId="2659719971" sldId="2637"/>
            <ac:spMk id="35" creationId="{8FEBF4CD-45E7-8B47-AAC0-26F345E6E3B1}"/>
          </ac:spMkLst>
        </pc:spChg>
        <pc:spChg chg="mod">
          <ac:chgData name="Felipe Bottrel" userId="3f3bf9e99669898b" providerId="LiveId" clId="{FE83BC06-D6D8-5C43-87B3-AFDCA4ED2B8A}" dt="2021-03-12T19:26:31.078" v="5396" actId="20577"/>
          <ac:spMkLst>
            <pc:docMk/>
            <pc:sldMk cId="2659719971" sldId="2637"/>
            <ac:spMk id="36" creationId="{5D60D17E-E712-D24F-8338-4458E323638C}"/>
          </ac:spMkLst>
        </pc:spChg>
        <pc:spChg chg="mod">
          <ac:chgData name="Felipe Bottrel" userId="3f3bf9e99669898b" providerId="LiveId" clId="{FE83BC06-D6D8-5C43-87B3-AFDCA4ED2B8A}" dt="2021-03-12T19:24:58.805" v="5325" actId="20577"/>
          <ac:spMkLst>
            <pc:docMk/>
            <pc:sldMk cId="2659719971" sldId="2637"/>
            <ac:spMk id="37" creationId="{6B10760D-19E4-264F-AA85-86641FBBEA40}"/>
          </ac:spMkLst>
        </pc:spChg>
        <pc:spChg chg="mod">
          <ac:chgData name="Felipe Bottrel" userId="3f3bf9e99669898b" providerId="LiveId" clId="{FE83BC06-D6D8-5C43-87B3-AFDCA4ED2B8A}" dt="2021-03-12T19:28:05.695" v="5483" actId="20577"/>
          <ac:spMkLst>
            <pc:docMk/>
            <pc:sldMk cId="2659719971" sldId="2637"/>
            <ac:spMk id="38" creationId="{34B1502D-DB4C-6840-9B6F-99EFE68EAB73}"/>
          </ac:spMkLst>
        </pc:spChg>
        <pc:spChg chg="del">
          <ac:chgData name="Felipe Bottrel" userId="3f3bf9e99669898b" providerId="LiveId" clId="{FE83BC06-D6D8-5C43-87B3-AFDCA4ED2B8A}" dt="2021-03-15T16:53:45.352" v="22535" actId="478"/>
          <ac:spMkLst>
            <pc:docMk/>
            <pc:sldMk cId="2659719971" sldId="2637"/>
            <ac:spMk id="56" creationId="{14D561FE-71FB-4C4C-B698-66E4FD4A123A}"/>
          </ac:spMkLst>
        </pc:spChg>
      </pc:sldChg>
      <pc:sldChg chg="modSp mod">
        <pc:chgData name="Felipe Bottrel" userId="3f3bf9e99669898b" providerId="LiveId" clId="{FE83BC06-D6D8-5C43-87B3-AFDCA4ED2B8A}" dt="2021-03-15T15:54:08.489" v="21605" actId="20577"/>
        <pc:sldMkLst>
          <pc:docMk/>
          <pc:sldMk cId="1118368382" sldId="2638"/>
        </pc:sldMkLst>
        <pc:spChg chg="mod">
          <ac:chgData name="Felipe Bottrel" userId="3f3bf9e99669898b" providerId="LiveId" clId="{FE83BC06-D6D8-5C43-87B3-AFDCA4ED2B8A}" dt="2021-03-15T15:54:08.489" v="21605" actId="20577"/>
          <ac:spMkLst>
            <pc:docMk/>
            <pc:sldMk cId="1118368382" sldId="2638"/>
            <ac:spMk id="2" creationId="{BB0DD137-9079-3C45-AF12-B2D7F2B4244D}"/>
          </ac:spMkLst>
        </pc:spChg>
        <pc:spChg chg="mod">
          <ac:chgData name="Felipe Bottrel" userId="3f3bf9e99669898b" providerId="LiveId" clId="{FE83BC06-D6D8-5C43-87B3-AFDCA4ED2B8A}" dt="2021-03-12T20:00:12.846" v="6000" actId="20577"/>
          <ac:spMkLst>
            <pc:docMk/>
            <pc:sldMk cId="1118368382" sldId="2638"/>
            <ac:spMk id="14" creationId="{9E21FB8B-BDBE-494A-99C5-2D8795FCF7A4}"/>
          </ac:spMkLst>
        </pc:spChg>
        <pc:spChg chg="mod">
          <ac:chgData name="Felipe Bottrel" userId="3f3bf9e99669898b" providerId="LiveId" clId="{FE83BC06-D6D8-5C43-87B3-AFDCA4ED2B8A}" dt="2021-03-14T17:53:54.664" v="14200"/>
          <ac:spMkLst>
            <pc:docMk/>
            <pc:sldMk cId="1118368382" sldId="2638"/>
            <ac:spMk id="15" creationId="{B6EE6CFA-1439-3647-926A-1632DF16866E}"/>
          </ac:spMkLst>
        </pc:spChg>
        <pc:spChg chg="mod">
          <ac:chgData name="Felipe Bottrel" userId="3f3bf9e99669898b" providerId="LiveId" clId="{FE83BC06-D6D8-5C43-87B3-AFDCA4ED2B8A}" dt="2021-03-12T20:15:29.652" v="6348" actId="20577"/>
          <ac:spMkLst>
            <pc:docMk/>
            <pc:sldMk cId="1118368382" sldId="2638"/>
            <ac:spMk id="16" creationId="{53A40C50-9279-F74C-88D3-31CD832BDB15}"/>
          </ac:spMkLst>
        </pc:spChg>
        <pc:spChg chg="mod">
          <ac:chgData name="Felipe Bottrel" userId="3f3bf9e99669898b" providerId="LiveId" clId="{FE83BC06-D6D8-5C43-87B3-AFDCA4ED2B8A}" dt="2021-03-12T20:35:15.195" v="6757" actId="20577"/>
          <ac:spMkLst>
            <pc:docMk/>
            <pc:sldMk cId="1118368382" sldId="2638"/>
            <ac:spMk id="29" creationId="{C5AB8CE6-3A18-0246-B5D0-7CEACA405EF8}"/>
          </ac:spMkLst>
        </pc:spChg>
        <pc:spChg chg="mod">
          <ac:chgData name="Felipe Bottrel" userId="3f3bf9e99669898b" providerId="LiveId" clId="{FE83BC06-D6D8-5C43-87B3-AFDCA4ED2B8A}" dt="2021-03-12T20:35:19.042" v="6760" actId="20577"/>
          <ac:spMkLst>
            <pc:docMk/>
            <pc:sldMk cId="1118368382" sldId="2638"/>
            <ac:spMk id="30" creationId="{41797DA3-747B-F142-A9CD-A212173282C9}"/>
          </ac:spMkLst>
        </pc:spChg>
        <pc:spChg chg="mod">
          <ac:chgData name="Felipe Bottrel" userId="3f3bf9e99669898b" providerId="LiveId" clId="{FE83BC06-D6D8-5C43-87B3-AFDCA4ED2B8A}" dt="2021-03-12T20:35:22.766" v="6764" actId="20577"/>
          <ac:spMkLst>
            <pc:docMk/>
            <pc:sldMk cId="1118368382" sldId="2638"/>
            <ac:spMk id="31" creationId="{36137376-D3B2-3045-8B33-FD8575B70521}"/>
          </ac:spMkLst>
        </pc:spChg>
      </pc:sldChg>
      <pc:sldChg chg="addSp delSp modSp del mod chgLayout">
        <pc:chgData name="Felipe Bottrel" userId="3f3bf9e99669898b" providerId="LiveId" clId="{FE83BC06-D6D8-5C43-87B3-AFDCA4ED2B8A}" dt="2021-03-12T20:15:45.769" v="6349" actId="2696"/>
        <pc:sldMkLst>
          <pc:docMk/>
          <pc:sldMk cId="4078242560" sldId="2639"/>
        </pc:sldMkLst>
        <pc:spChg chg="mod or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3" creationId="{91E015DB-C411-AE4A-B8CE-97D8F7B5903B}"/>
          </ac:spMkLst>
        </pc:spChg>
        <pc:spChg chg="mod or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4" creationId="{A1BFB8E9-747C-6344-9F96-B82B4AC565CF}"/>
          </ac:spMkLst>
        </pc:spChg>
        <pc:spChg chg="add del mod">
          <ac:chgData name="Felipe Bottrel" userId="3f3bf9e99669898b" providerId="LiveId" clId="{FE83BC06-D6D8-5C43-87B3-AFDCA4ED2B8A}" dt="2021-03-12T20:13:52.538" v="6333" actId="6264"/>
          <ac:spMkLst>
            <pc:docMk/>
            <pc:sldMk cId="4078242560" sldId="2639"/>
            <ac:spMk id="5" creationId="{2C8DEA2E-948E-1D48-B708-4A9CB74DB302}"/>
          </ac:spMkLst>
        </pc:spChg>
        <pc:spChg chg="add del mod">
          <ac:chgData name="Felipe Bottrel" userId="3f3bf9e99669898b" providerId="LiveId" clId="{FE83BC06-D6D8-5C43-87B3-AFDCA4ED2B8A}" dt="2021-03-12T20:13:52.538" v="6333" actId="6264"/>
          <ac:spMkLst>
            <pc:docMk/>
            <pc:sldMk cId="4078242560" sldId="2639"/>
            <ac:spMk id="6" creationId="{8CD2FEB6-D3BD-EE45-9ADA-08CA69190BE7}"/>
          </ac:spMkLst>
        </pc:spChg>
        <pc:spChg chg="add del mod">
          <ac:chgData name="Felipe Bottrel" userId="3f3bf9e99669898b" providerId="LiveId" clId="{FE83BC06-D6D8-5C43-87B3-AFDCA4ED2B8A}" dt="2021-03-12T20:13:52.538" v="6333" actId="6264"/>
          <ac:spMkLst>
            <pc:docMk/>
            <pc:sldMk cId="4078242560" sldId="2639"/>
            <ac:spMk id="7" creationId="{E1E08DF9-8D29-7C45-953E-85C94952BCA1}"/>
          </ac:spMkLst>
        </pc:spChg>
        <pc:spChg chg="add del mod">
          <ac:chgData name="Felipe Bottrel" userId="3f3bf9e99669898b" providerId="LiveId" clId="{FE83BC06-D6D8-5C43-87B3-AFDCA4ED2B8A}" dt="2021-03-12T20:13:52.538" v="6333" actId="6264"/>
          <ac:spMkLst>
            <pc:docMk/>
            <pc:sldMk cId="4078242560" sldId="2639"/>
            <ac:spMk id="8" creationId="{D26DC138-B0C7-444C-BA3A-5D842087E758}"/>
          </ac:spMkLst>
        </pc:spChg>
        <pc:spChg chg="add del mod">
          <ac:chgData name="Felipe Bottrel" userId="3f3bf9e99669898b" providerId="LiveId" clId="{FE83BC06-D6D8-5C43-87B3-AFDCA4ED2B8A}" dt="2021-03-12T20:13:52.538" v="6333" actId="6264"/>
          <ac:spMkLst>
            <pc:docMk/>
            <pc:sldMk cId="4078242560" sldId="2639"/>
            <ac:spMk id="9" creationId="{02F46C38-6ADC-5C47-8773-6905D29882CA}"/>
          </ac:spMkLst>
        </pc:spChg>
        <pc:spChg chg="add del mod">
          <ac:chgData name="Felipe Bottrel" userId="3f3bf9e99669898b" providerId="LiveId" clId="{FE83BC06-D6D8-5C43-87B3-AFDCA4ED2B8A}" dt="2021-03-12T20:13:52.538" v="6333" actId="6264"/>
          <ac:spMkLst>
            <pc:docMk/>
            <pc:sldMk cId="4078242560" sldId="2639"/>
            <ac:spMk id="10" creationId="{47F4AFCC-06F0-EC4A-BE6F-7E570FEF6C53}"/>
          </ac:spMkLst>
        </pc:spChg>
        <pc:spChg chg="add del mod">
          <ac:chgData name="Felipe Bottrel" userId="3f3bf9e99669898b" providerId="LiveId" clId="{FE83BC06-D6D8-5C43-87B3-AFDCA4ED2B8A}" dt="2021-03-12T20:13:52.538" v="6333" actId="6264"/>
          <ac:spMkLst>
            <pc:docMk/>
            <pc:sldMk cId="4078242560" sldId="2639"/>
            <ac:spMk id="11" creationId="{8CBDD611-078D-6B43-8E31-B9199657FAEF}"/>
          </ac:spMkLst>
        </pc:spChg>
        <pc:spChg chg="add del mod">
          <ac:chgData name="Felipe Bottrel" userId="3f3bf9e99669898b" providerId="LiveId" clId="{FE83BC06-D6D8-5C43-87B3-AFDCA4ED2B8A}" dt="2021-03-12T20:13:52.538" v="6333" actId="6264"/>
          <ac:spMkLst>
            <pc:docMk/>
            <pc:sldMk cId="4078242560" sldId="2639"/>
            <ac:spMk id="12" creationId="{9DBBBA8E-4781-1F4B-8B16-E47227F3CE73}"/>
          </ac:spMkLst>
        </pc:spChg>
        <pc:spChg chg="add del mod">
          <ac:chgData name="Felipe Bottrel" userId="3f3bf9e99669898b" providerId="LiveId" clId="{FE83BC06-D6D8-5C43-87B3-AFDCA4ED2B8A}" dt="2021-03-12T20:13:52.538" v="6333" actId="6264"/>
          <ac:spMkLst>
            <pc:docMk/>
            <pc:sldMk cId="4078242560" sldId="2639"/>
            <ac:spMk id="13" creationId="{DA43B83C-E755-EF4B-9153-365F57939F18}"/>
          </ac:spMkLst>
        </pc:spChg>
        <pc:spChg chg="mod or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14" creationId="{9E21FB8B-BDBE-494A-99C5-2D8795FCF7A4}"/>
          </ac:spMkLst>
        </pc:spChg>
        <pc:spChg chg="mod or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15" creationId="{B6EE6CFA-1439-3647-926A-1632DF16866E}"/>
          </ac:spMkLst>
        </pc:spChg>
        <pc:spChg chg="mod or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16" creationId="{53A40C50-9279-F74C-88D3-31CD832BDB15}"/>
          </ac:spMkLst>
        </pc:spChg>
        <pc:spChg chg="add del mod">
          <ac:chgData name="Felipe Bottrel" userId="3f3bf9e99669898b" providerId="LiveId" clId="{FE83BC06-D6D8-5C43-87B3-AFDCA4ED2B8A}" dt="2021-03-12T20:13:57.654" v="6336" actId="6264"/>
          <ac:spMkLst>
            <pc:docMk/>
            <pc:sldMk cId="4078242560" sldId="2639"/>
            <ac:spMk id="17" creationId="{5213E0CC-19E1-ED4C-8C4E-9762CB05851C}"/>
          </ac:spMkLst>
        </pc:spChg>
        <pc:spChg chg="add del mod">
          <ac:chgData name="Felipe Bottrel" userId="3f3bf9e99669898b" providerId="LiveId" clId="{FE83BC06-D6D8-5C43-87B3-AFDCA4ED2B8A}" dt="2021-03-12T20:13:57.654" v="6336" actId="6264"/>
          <ac:spMkLst>
            <pc:docMk/>
            <pc:sldMk cId="4078242560" sldId="2639"/>
            <ac:spMk id="18" creationId="{04046C79-BB88-804D-8CAB-557EB3AA014E}"/>
          </ac:spMkLst>
        </pc:spChg>
        <pc:spChg chg="add del mod">
          <ac:chgData name="Felipe Bottrel" userId="3f3bf9e99669898b" providerId="LiveId" clId="{FE83BC06-D6D8-5C43-87B3-AFDCA4ED2B8A}" dt="2021-03-12T20:13:57.654" v="6336" actId="6264"/>
          <ac:spMkLst>
            <pc:docMk/>
            <pc:sldMk cId="4078242560" sldId="2639"/>
            <ac:spMk id="19" creationId="{66B17F8E-F444-8948-A7CD-9D420FE8CB12}"/>
          </ac:spMkLst>
        </pc:spChg>
        <pc:spChg chg="add del mod">
          <ac:chgData name="Felipe Bottrel" userId="3f3bf9e99669898b" providerId="LiveId" clId="{FE83BC06-D6D8-5C43-87B3-AFDCA4ED2B8A}" dt="2021-03-12T20:13:57.654" v="6336" actId="6264"/>
          <ac:spMkLst>
            <pc:docMk/>
            <pc:sldMk cId="4078242560" sldId="2639"/>
            <ac:spMk id="20" creationId="{3A27D50D-DFC4-0748-870D-F870C928E88C}"/>
          </ac:spMkLst>
        </pc:spChg>
        <pc:spChg chg="add del mod">
          <ac:chgData name="Felipe Bottrel" userId="3f3bf9e99669898b" providerId="LiveId" clId="{FE83BC06-D6D8-5C43-87B3-AFDCA4ED2B8A}" dt="2021-03-12T20:13:57.654" v="6336" actId="6264"/>
          <ac:spMkLst>
            <pc:docMk/>
            <pc:sldMk cId="4078242560" sldId="2639"/>
            <ac:spMk id="21" creationId="{21CBCE1C-90FA-2C49-A5E9-E6C9D63D64AE}"/>
          </ac:spMkLst>
        </pc:spChg>
        <pc:spChg chg="add del mod">
          <ac:chgData name="Felipe Bottrel" userId="3f3bf9e99669898b" providerId="LiveId" clId="{FE83BC06-D6D8-5C43-87B3-AFDCA4ED2B8A}" dt="2021-03-12T20:13:57.654" v="6336" actId="6264"/>
          <ac:spMkLst>
            <pc:docMk/>
            <pc:sldMk cId="4078242560" sldId="2639"/>
            <ac:spMk id="22" creationId="{3F3D4A31-9D55-0B49-8524-9027B33AE72A}"/>
          </ac:spMkLst>
        </pc:spChg>
        <pc:spChg chg="add del mod">
          <ac:chgData name="Felipe Bottrel" userId="3f3bf9e99669898b" providerId="LiveId" clId="{FE83BC06-D6D8-5C43-87B3-AFDCA4ED2B8A}" dt="2021-03-12T20:13:57.654" v="6336" actId="6264"/>
          <ac:spMkLst>
            <pc:docMk/>
            <pc:sldMk cId="4078242560" sldId="2639"/>
            <ac:spMk id="23" creationId="{9FBACC1B-B4BA-8B4E-ADCF-3C7E84B182F9}"/>
          </ac:spMkLst>
        </pc:spChg>
        <pc:spChg chg="add del mod">
          <ac:chgData name="Felipe Bottrel" userId="3f3bf9e99669898b" providerId="LiveId" clId="{FE83BC06-D6D8-5C43-87B3-AFDCA4ED2B8A}" dt="2021-03-12T20:13:57.654" v="6336" actId="6264"/>
          <ac:spMkLst>
            <pc:docMk/>
            <pc:sldMk cId="4078242560" sldId="2639"/>
            <ac:spMk id="24" creationId="{5BE2BBCA-43E2-544C-A96B-CEEA09A43768}"/>
          </ac:spMkLst>
        </pc:spChg>
        <pc:spChg chg="add del mod">
          <ac:chgData name="Felipe Bottrel" userId="3f3bf9e99669898b" providerId="LiveId" clId="{FE83BC06-D6D8-5C43-87B3-AFDCA4ED2B8A}" dt="2021-03-12T20:13:57.654" v="6336" actId="6264"/>
          <ac:spMkLst>
            <pc:docMk/>
            <pc:sldMk cId="4078242560" sldId="2639"/>
            <ac:spMk id="25" creationId="{8A6FC3BD-CCB6-B941-A888-D592B11DCA1C}"/>
          </ac:spMkLst>
        </pc:spChg>
        <pc:spChg chg="add del mo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26" creationId="{DC1DED28-F178-2643-ADDF-5C2D6B1806A5}"/>
          </ac:spMkLst>
        </pc:spChg>
        <pc:spChg chg="add del mo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27" creationId="{32292E30-B7CE-2841-97F7-92F74D0188E3}"/>
          </ac:spMkLst>
        </pc:spChg>
        <pc:spChg chg="add del mo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28" creationId="{EF310D76-11C6-5A44-AAE0-E782A574474B}"/>
          </ac:spMkLst>
        </pc:spChg>
        <pc:spChg chg="mod or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29" creationId="{C5AB8CE6-3A18-0246-B5D0-7CEACA405EF8}"/>
          </ac:spMkLst>
        </pc:spChg>
        <pc:spChg chg="mod or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30" creationId="{41797DA3-747B-F142-A9CD-A212173282C9}"/>
          </ac:spMkLst>
        </pc:spChg>
        <pc:spChg chg="mod or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31" creationId="{36137376-D3B2-3045-8B33-FD8575B70521}"/>
          </ac:spMkLst>
        </pc:spChg>
        <pc:spChg chg="add del mo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32" creationId="{6B337DC9-DB3A-5A4D-85CB-925CB939EB59}"/>
          </ac:spMkLst>
        </pc:spChg>
        <pc:spChg chg="add del mo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33" creationId="{6D7F68EF-D010-CA44-A263-EFE6700D55CA}"/>
          </ac:spMkLst>
        </pc:spChg>
        <pc:spChg chg="add del mo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34" creationId="{5FB5C260-4148-F64D-B4E0-DFBE35C421DF}"/>
          </ac:spMkLst>
        </pc:spChg>
        <pc:spChg chg="add del mo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35" creationId="{3BEA7E4D-F298-B24F-8853-3469251775F7}"/>
          </ac:spMkLst>
        </pc:spChg>
        <pc:spChg chg="add del mo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36" creationId="{8C7AF059-AEC1-4D45-BB9C-A8B7B39BC37C}"/>
          </ac:spMkLst>
        </pc:spChg>
        <pc:spChg chg="add del mod">
          <ac:chgData name="Felipe Bottrel" userId="3f3bf9e99669898b" providerId="LiveId" clId="{FE83BC06-D6D8-5C43-87B3-AFDCA4ED2B8A}" dt="2021-03-12T20:14:31.945" v="6341" actId="6264"/>
          <ac:spMkLst>
            <pc:docMk/>
            <pc:sldMk cId="4078242560" sldId="2639"/>
            <ac:spMk id="37" creationId="{8F9AFBBA-33E5-5849-9C6B-25B721E208D4}"/>
          </ac:spMkLst>
        </pc:spChg>
      </pc:sldChg>
      <pc:sldChg chg="del">
        <pc:chgData name="Felipe Bottrel" userId="3f3bf9e99669898b" providerId="LiveId" clId="{FE83BC06-D6D8-5C43-87B3-AFDCA4ED2B8A}" dt="2021-03-12T20:17:53.475" v="6374" actId="2696"/>
        <pc:sldMkLst>
          <pc:docMk/>
          <pc:sldMk cId="3349347151" sldId="2640"/>
        </pc:sldMkLst>
      </pc:sldChg>
      <pc:sldChg chg="addSp delSp modSp mod">
        <pc:chgData name="Felipe Bottrel" userId="3f3bf9e99669898b" providerId="LiveId" clId="{FE83BC06-D6D8-5C43-87B3-AFDCA4ED2B8A}" dt="2021-03-15T16:59:42.783" v="22605" actId="1035"/>
        <pc:sldMkLst>
          <pc:docMk/>
          <pc:sldMk cId="2424819665" sldId="2644"/>
        </pc:sldMkLst>
        <pc:spChg chg="mod">
          <ac:chgData name="Felipe Bottrel" userId="3f3bf9e99669898b" providerId="LiveId" clId="{FE83BC06-D6D8-5C43-87B3-AFDCA4ED2B8A}" dt="2021-03-15T16:59:39.318" v="22600" actId="552"/>
          <ac:spMkLst>
            <pc:docMk/>
            <pc:sldMk cId="2424819665" sldId="2644"/>
            <ac:spMk id="2" creationId="{BB0DD137-9079-3C45-AF12-B2D7F2B4244D}"/>
          </ac:spMkLst>
        </pc:spChg>
        <pc:spChg chg="mod">
          <ac:chgData name="Felipe Bottrel" userId="3f3bf9e99669898b" providerId="LiveId" clId="{FE83BC06-D6D8-5C43-87B3-AFDCA4ED2B8A}" dt="2021-03-12T22:23:06.111" v="9615" actId="20577"/>
          <ac:spMkLst>
            <pc:docMk/>
            <pc:sldMk cId="2424819665" sldId="2644"/>
            <ac:spMk id="7" creationId="{0A2F1E01-23D9-6C4E-96E2-13541FD7ACF4}"/>
          </ac:spMkLst>
        </pc:spChg>
        <pc:spChg chg="add mod">
          <ac:chgData name="Felipe Bottrel" userId="3f3bf9e99669898b" providerId="LiveId" clId="{FE83BC06-D6D8-5C43-87B3-AFDCA4ED2B8A}" dt="2021-03-15T16:59:42.783" v="22605" actId="1035"/>
          <ac:spMkLst>
            <pc:docMk/>
            <pc:sldMk cId="2424819665" sldId="2644"/>
            <ac:spMk id="18" creationId="{EA0D8865-6689-834E-BD85-E14484624601}"/>
          </ac:spMkLst>
        </pc:spChg>
        <pc:spChg chg="add mod">
          <ac:chgData name="Felipe Bottrel" userId="3f3bf9e99669898b" providerId="LiveId" clId="{FE83BC06-D6D8-5C43-87B3-AFDCA4ED2B8A}" dt="2021-03-15T16:59:42.040" v="22602" actId="1035"/>
          <ac:spMkLst>
            <pc:docMk/>
            <pc:sldMk cId="2424819665" sldId="2644"/>
            <ac:spMk id="19" creationId="{C1750644-9E07-D444-89E3-20BF4C3036BA}"/>
          </ac:spMkLst>
        </pc:spChg>
        <pc:spChg chg="del mod">
          <ac:chgData name="Felipe Bottrel" userId="3f3bf9e99669898b" providerId="LiveId" clId="{FE83BC06-D6D8-5C43-87B3-AFDCA4ED2B8A}" dt="2021-03-15T16:59:36.673" v="22598" actId="478"/>
          <ac:spMkLst>
            <pc:docMk/>
            <pc:sldMk cId="2424819665" sldId="2644"/>
            <ac:spMk id="29" creationId="{DF63D96E-0C26-4F44-87FB-BA0396C34263}"/>
          </ac:spMkLst>
        </pc:spChg>
        <pc:spChg chg="del">
          <ac:chgData name="Felipe Bottrel" userId="3f3bf9e99669898b" providerId="LiveId" clId="{FE83BC06-D6D8-5C43-87B3-AFDCA4ED2B8A}" dt="2021-03-15T16:59:36.673" v="22598" actId="478"/>
          <ac:spMkLst>
            <pc:docMk/>
            <pc:sldMk cId="2424819665" sldId="2644"/>
            <ac:spMk id="30" creationId="{44763845-B96A-C546-957D-A71E5836793E}"/>
          </ac:spMkLst>
        </pc:spChg>
        <pc:spChg chg="mod">
          <ac:chgData name="Felipe Bottrel" userId="3f3bf9e99669898b" providerId="LiveId" clId="{FE83BC06-D6D8-5C43-87B3-AFDCA4ED2B8A}" dt="2021-03-12T21:51:11.965" v="9281" actId="20577"/>
          <ac:spMkLst>
            <pc:docMk/>
            <pc:sldMk cId="2424819665" sldId="2644"/>
            <ac:spMk id="48" creationId="{C36778D7-6FCD-514D-87DD-0D1E08ECC6A8}"/>
          </ac:spMkLst>
        </pc:spChg>
        <pc:spChg chg="mod">
          <ac:chgData name="Felipe Bottrel" userId="3f3bf9e99669898b" providerId="LiveId" clId="{FE83BC06-D6D8-5C43-87B3-AFDCA4ED2B8A}" dt="2021-03-12T21:50:46.362" v="9259" actId="20577"/>
          <ac:spMkLst>
            <pc:docMk/>
            <pc:sldMk cId="2424819665" sldId="2644"/>
            <ac:spMk id="49" creationId="{BC7CE99E-E2E1-4340-88D3-F9B613A11BA0}"/>
          </ac:spMkLst>
        </pc:spChg>
      </pc:sldChg>
      <pc:sldChg chg="addSp delSp modSp mod">
        <pc:chgData name="Felipe Bottrel" userId="3f3bf9e99669898b" providerId="LiveId" clId="{FE83BC06-D6D8-5C43-87B3-AFDCA4ED2B8A}" dt="2021-03-15T17:08:40.501" v="22689" actId="20577"/>
        <pc:sldMkLst>
          <pc:docMk/>
          <pc:sldMk cId="2738275343" sldId="2646"/>
        </pc:sldMkLst>
        <pc:spChg chg="mod">
          <ac:chgData name="Felipe Bottrel" userId="3f3bf9e99669898b" providerId="LiveId" clId="{FE83BC06-D6D8-5C43-87B3-AFDCA4ED2B8A}" dt="2021-03-14T16:14:29.229" v="11056" actId="20577"/>
          <ac:spMkLst>
            <pc:docMk/>
            <pc:sldMk cId="2738275343" sldId="2646"/>
            <ac:spMk id="3" creationId="{A46E2750-7FAB-E444-A179-C2553807DFA5}"/>
          </ac:spMkLst>
        </pc:spChg>
        <pc:spChg chg="mod">
          <ac:chgData name="Felipe Bottrel" userId="3f3bf9e99669898b" providerId="LiveId" clId="{FE83BC06-D6D8-5C43-87B3-AFDCA4ED2B8A}" dt="2021-03-15T17:04:07.608" v="22633" actId="554"/>
          <ac:spMkLst>
            <pc:docMk/>
            <pc:sldMk cId="2738275343" sldId="2646"/>
            <ac:spMk id="10" creationId="{7A5953E1-3656-2B41-A12C-900A0BABCBCC}"/>
          </ac:spMkLst>
        </pc:spChg>
        <pc:spChg chg="mod">
          <ac:chgData name="Felipe Bottrel" userId="3f3bf9e99669898b" providerId="LiveId" clId="{FE83BC06-D6D8-5C43-87B3-AFDCA4ED2B8A}" dt="2021-03-14T15:35:26.898" v="10822" actId="20577"/>
          <ac:spMkLst>
            <pc:docMk/>
            <pc:sldMk cId="2738275343" sldId="2646"/>
            <ac:spMk id="11" creationId="{80494FE4-D5D2-3D46-8D2D-ACFE88FC1137}"/>
          </ac:spMkLst>
        </pc:spChg>
        <pc:spChg chg="mod">
          <ac:chgData name="Felipe Bottrel" userId="3f3bf9e99669898b" providerId="LiveId" clId="{FE83BC06-D6D8-5C43-87B3-AFDCA4ED2B8A}" dt="2021-03-15T17:08:40.501" v="22689" actId="20577"/>
          <ac:spMkLst>
            <pc:docMk/>
            <pc:sldMk cId="2738275343" sldId="2646"/>
            <ac:spMk id="12" creationId="{5D2A0D80-BC22-5A47-87B7-C7DA3C74D298}"/>
          </ac:spMkLst>
        </pc:spChg>
        <pc:spChg chg="mod">
          <ac:chgData name="Felipe Bottrel" userId="3f3bf9e99669898b" providerId="LiveId" clId="{FE83BC06-D6D8-5C43-87B3-AFDCA4ED2B8A}" dt="2021-03-15T17:04:30.851" v="22637" actId="20577"/>
          <ac:spMkLst>
            <pc:docMk/>
            <pc:sldMk cId="2738275343" sldId="2646"/>
            <ac:spMk id="13" creationId="{8F618F0D-49F1-C942-95F8-0104A6B86221}"/>
          </ac:spMkLst>
        </pc:spChg>
        <pc:spChg chg="del mod">
          <ac:chgData name="Felipe Bottrel" userId="3f3bf9e99669898b" providerId="LiveId" clId="{FE83BC06-D6D8-5C43-87B3-AFDCA4ED2B8A}" dt="2021-03-15T17:03:59.102" v="22629" actId="478"/>
          <ac:spMkLst>
            <pc:docMk/>
            <pc:sldMk cId="2738275343" sldId="2646"/>
            <ac:spMk id="14" creationId="{B612CF15-61F8-F64D-93A1-EA4336CCBE95}"/>
          </ac:spMkLst>
        </pc:spChg>
        <pc:spChg chg="del mod">
          <ac:chgData name="Felipe Bottrel" userId="3f3bf9e99669898b" providerId="LiveId" clId="{FE83BC06-D6D8-5C43-87B3-AFDCA4ED2B8A}" dt="2021-03-15T17:03:59.102" v="22629" actId="478"/>
          <ac:spMkLst>
            <pc:docMk/>
            <pc:sldMk cId="2738275343" sldId="2646"/>
            <ac:spMk id="15" creationId="{F537F28B-D386-9942-8DBB-35E9EB06A602}"/>
          </ac:spMkLst>
        </pc:spChg>
        <pc:spChg chg="del mod">
          <ac:chgData name="Felipe Bottrel" userId="3f3bf9e99669898b" providerId="LiveId" clId="{FE83BC06-D6D8-5C43-87B3-AFDCA4ED2B8A}" dt="2021-03-15T17:04:01.812" v="22630" actId="478"/>
          <ac:spMkLst>
            <pc:docMk/>
            <pc:sldMk cId="2738275343" sldId="2646"/>
            <ac:spMk id="16" creationId="{CD302D09-2E88-0D4A-9C09-780AF146E3C2}"/>
          </ac:spMkLst>
        </pc:spChg>
        <pc:spChg chg="del mod">
          <ac:chgData name="Felipe Bottrel" userId="3f3bf9e99669898b" providerId="LiveId" clId="{FE83BC06-D6D8-5C43-87B3-AFDCA4ED2B8A}" dt="2021-03-15T17:04:01.812" v="22630" actId="478"/>
          <ac:spMkLst>
            <pc:docMk/>
            <pc:sldMk cId="2738275343" sldId="2646"/>
            <ac:spMk id="17" creationId="{775AF219-6661-1444-8D55-599F9106B249}"/>
          </ac:spMkLst>
        </pc:spChg>
        <pc:spChg chg="add mod">
          <ac:chgData name="Felipe Bottrel" userId="3f3bf9e99669898b" providerId="LiveId" clId="{FE83BC06-D6D8-5C43-87B3-AFDCA4ED2B8A}" dt="2021-03-15T17:04:03.285" v="22631" actId="554"/>
          <ac:spMkLst>
            <pc:docMk/>
            <pc:sldMk cId="2738275343" sldId="2646"/>
            <ac:spMk id="18" creationId="{497965C6-6D0F-8F48-81AF-C175534679AB}"/>
          </ac:spMkLst>
        </pc:spChg>
        <pc:spChg chg="add mod">
          <ac:chgData name="Felipe Bottrel" userId="3f3bf9e99669898b" providerId="LiveId" clId="{FE83BC06-D6D8-5C43-87B3-AFDCA4ED2B8A}" dt="2021-03-15T17:04:03.285" v="22631" actId="554"/>
          <ac:spMkLst>
            <pc:docMk/>
            <pc:sldMk cId="2738275343" sldId="2646"/>
            <ac:spMk id="19" creationId="{6CE12D3A-35DA-C34E-8DF5-9F9DF253283E}"/>
          </ac:spMkLst>
        </pc:spChg>
        <pc:spChg chg="add mod">
          <ac:chgData name="Felipe Bottrel" userId="3f3bf9e99669898b" providerId="LiveId" clId="{FE83BC06-D6D8-5C43-87B3-AFDCA4ED2B8A}" dt="2021-03-15T17:04:12.189" v="22635" actId="1035"/>
          <ac:spMkLst>
            <pc:docMk/>
            <pc:sldMk cId="2738275343" sldId="2646"/>
            <ac:spMk id="20" creationId="{5237DD50-246C-3540-B4E3-B90E7CA5E6F9}"/>
          </ac:spMkLst>
        </pc:spChg>
        <pc:spChg chg="add mod">
          <ac:chgData name="Felipe Bottrel" userId="3f3bf9e99669898b" providerId="LiveId" clId="{FE83BC06-D6D8-5C43-87B3-AFDCA4ED2B8A}" dt="2021-03-15T17:04:12.189" v="22635" actId="1035"/>
          <ac:spMkLst>
            <pc:docMk/>
            <pc:sldMk cId="2738275343" sldId="2646"/>
            <ac:spMk id="21" creationId="{BD8B5904-A31F-3B46-91A6-0B330F918C92}"/>
          </ac:spMkLst>
        </pc:spChg>
      </pc:sldChg>
      <pc:sldChg chg="addSp delSp modSp mod chgLayout">
        <pc:chgData name="Felipe Bottrel" userId="3f3bf9e99669898b" providerId="LiveId" clId="{FE83BC06-D6D8-5C43-87B3-AFDCA4ED2B8A}" dt="2021-03-15T15:51:16.549" v="21535" actId="20577"/>
        <pc:sldMkLst>
          <pc:docMk/>
          <pc:sldMk cId="282561469" sldId="2647"/>
        </pc:sldMkLst>
        <pc:spChg chg="mod ord">
          <ac:chgData name="Felipe Bottrel" userId="3f3bf9e99669898b" providerId="LiveId" clId="{FE83BC06-D6D8-5C43-87B3-AFDCA4ED2B8A}" dt="2021-03-14T16:15:48.330" v="11115" actId="6264"/>
          <ac:spMkLst>
            <pc:docMk/>
            <pc:sldMk cId="282561469" sldId="2647"/>
            <ac:spMk id="2" creationId="{FB38DA47-12A7-C14A-8163-30B05A0A03C8}"/>
          </ac:spMkLst>
        </pc:spChg>
        <pc:spChg chg="add del mod">
          <ac:chgData name="Felipe Bottrel" userId="3f3bf9e99669898b" providerId="LiveId" clId="{FE83BC06-D6D8-5C43-87B3-AFDCA4ED2B8A}" dt="2021-03-14T16:15:32.457" v="11112" actId="6264"/>
          <ac:spMkLst>
            <pc:docMk/>
            <pc:sldMk cId="282561469" sldId="2647"/>
            <ac:spMk id="3" creationId="{EF9792BC-A2C5-B246-A9AA-D8CE2739A07C}"/>
          </ac:spMkLst>
        </pc:spChg>
        <pc:spChg chg="mod ord">
          <ac:chgData name="Felipe Bottrel" userId="3f3bf9e99669898b" providerId="LiveId" clId="{FE83BC06-D6D8-5C43-87B3-AFDCA4ED2B8A}" dt="2021-03-14T16:15:48.330" v="11115" actId="6264"/>
          <ac:spMkLst>
            <pc:docMk/>
            <pc:sldMk cId="282561469" sldId="2647"/>
            <ac:spMk id="4" creationId="{5161575D-F5AB-AD47-9223-59E861BEF8FB}"/>
          </ac:spMkLst>
        </pc:spChg>
        <pc:spChg chg="add del mod">
          <ac:chgData name="Felipe Bottrel" userId="3f3bf9e99669898b" providerId="LiveId" clId="{FE83BC06-D6D8-5C43-87B3-AFDCA4ED2B8A}" dt="2021-03-14T16:15:32.457" v="11112" actId="6264"/>
          <ac:spMkLst>
            <pc:docMk/>
            <pc:sldMk cId="282561469" sldId="2647"/>
            <ac:spMk id="5" creationId="{7DB1EC0C-E33E-FB4B-B4EB-A9D4652C00A3}"/>
          </ac:spMkLst>
        </pc:spChg>
        <pc:spChg chg="add del mod">
          <ac:chgData name="Felipe Bottrel" userId="3f3bf9e99669898b" providerId="LiveId" clId="{FE83BC06-D6D8-5C43-87B3-AFDCA4ED2B8A}" dt="2021-03-14T16:15:32.457" v="11112" actId="6264"/>
          <ac:spMkLst>
            <pc:docMk/>
            <pc:sldMk cId="282561469" sldId="2647"/>
            <ac:spMk id="6" creationId="{3A6235BE-621B-DC42-8DDC-1AE43EAED413}"/>
          </ac:spMkLst>
        </pc:spChg>
        <pc:spChg chg="del">
          <ac:chgData name="Felipe Bottrel" userId="3f3bf9e99669898b" providerId="LiveId" clId="{FE83BC06-D6D8-5C43-87B3-AFDCA4ED2B8A}" dt="2021-03-14T16:15:32.457" v="11112" actId="6264"/>
          <ac:spMkLst>
            <pc:docMk/>
            <pc:sldMk cId="282561469" sldId="2647"/>
            <ac:spMk id="7" creationId="{A837B962-FFD6-CB44-AFD4-774B0ED7B9E4}"/>
          </ac:spMkLst>
        </pc:spChg>
        <pc:spChg chg="add del mod ord">
          <ac:chgData name="Felipe Bottrel" userId="3f3bf9e99669898b" providerId="LiveId" clId="{FE83BC06-D6D8-5C43-87B3-AFDCA4ED2B8A}" dt="2021-03-14T16:15:48.330" v="11115" actId="6264"/>
          <ac:spMkLst>
            <pc:docMk/>
            <pc:sldMk cId="282561469" sldId="2647"/>
            <ac:spMk id="8" creationId="{FFA11DF2-E255-2945-AF2B-6B2949A67468}"/>
          </ac:spMkLst>
        </pc:spChg>
        <pc:spChg chg="mod ord">
          <ac:chgData name="Felipe Bottrel" userId="3f3bf9e99669898b" providerId="LiveId" clId="{FE83BC06-D6D8-5C43-87B3-AFDCA4ED2B8A}" dt="2021-03-15T15:51:16.549" v="21535" actId="20577"/>
          <ac:spMkLst>
            <pc:docMk/>
            <pc:sldMk cId="282561469" sldId="2647"/>
            <ac:spMk id="9" creationId="{17094955-CDA5-3042-A0F3-775BD1CB9228}"/>
          </ac:spMkLst>
        </pc:spChg>
        <pc:spChg chg="add del mod">
          <ac:chgData name="Felipe Bottrel" userId="3f3bf9e99669898b" providerId="LiveId" clId="{FE83BC06-D6D8-5C43-87B3-AFDCA4ED2B8A}" dt="2021-03-14T16:15:48.330" v="11115" actId="6264"/>
          <ac:spMkLst>
            <pc:docMk/>
            <pc:sldMk cId="282561469" sldId="2647"/>
            <ac:spMk id="10" creationId="{0C88AB07-AE08-314B-BC0E-9B7DF19F9171}"/>
          </ac:spMkLst>
        </pc:spChg>
        <pc:spChg chg="add del mod">
          <ac:chgData name="Felipe Bottrel" userId="3f3bf9e99669898b" providerId="LiveId" clId="{FE83BC06-D6D8-5C43-87B3-AFDCA4ED2B8A}" dt="2021-03-14T16:15:48.330" v="11115" actId="6264"/>
          <ac:spMkLst>
            <pc:docMk/>
            <pc:sldMk cId="282561469" sldId="2647"/>
            <ac:spMk id="11" creationId="{E5531843-F95E-6241-A03A-CF7AB8CB3065}"/>
          </ac:spMkLst>
        </pc:spChg>
        <pc:spChg chg="add del mod">
          <ac:chgData name="Felipe Bottrel" userId="3f3bf9e99669898b" providerId="LiveId" clId="{FE83BC06-D6D8-5C43-87B3-AFDCA4ED2B8A}" dt="2021-03-14T16:15:48.330" v="11115" actId="6264"/>
          <ac:spMkLst>
            <pc:docMk/>
            <pc:sldMk cId="282561469" sldId="2647"/>
            <ac:spMk id="12" creationId="{DE4D8B72-E9F0-474C-B770-0659DD81A93F}"/>
          </ac:spMkLst>
        </pc:spChg>
        <pc:spChg chg="add mod ord">
          <ac:chgData name="Felipe Bottrel" userId="3f3bf9e99669898b" providerId="LiveId" clId="{FE83BC06-D6D8-5C43-87B3-AFDCA4ED2B8A}" dt="2021-03-14T16:15:48.330" v="11115" actId="6264"/>
          <ac:spMkLst>
            <pc:docMk/>
            <pc:sldMk cId="282561469" sldId="2647"/>
            <ac:spMk id="13" creationId="{6E012ACD-0733-454E-A9AD-91473E356D73}"/>
          </ac:spMkLst>
        </pc:spChg>
      </pc:sldChg>
      <pc:sldChg chg="modSp del mod">
        <pc:chgData name="Felipe Bottrel" userId="3f3bf9e99669898b" providerId="LiveId" clId="{FE83BC06-D6D8-5C43-87B3-AFDCA4ED2B8A}" dt="2021-03-14T16:19:08.444" v="11204" actId="2696"/>
        <pc:sldMkLst>
          <pc:docMk/>
          <pc:sldMk cId="77815608" sldId="2648"/>
        </pc:sldMkLst>
        <pc:spChg chg="mod">
          <ac:chgData name="Felipe Bottrel" userId="3f3bf9e99669898b" providerId="LiveId" clId="{FE83BC06-D6D8-5C43-87B3-AFDCA4ED2B8A}" dt="2021-03-14T16:18:41.828" v="11197" actId="20577"/>
          <ac:spMkLst>
            <pc:docMk/>
            <pc:sldMk cId="77815608" sldId="2648"/>
            <ac:spMk id="3" creationId="{A46E2750-7FAB-E444-A179-C2553807DFA5}"/>
          </ac:spMkLst>
        </pc:spChg>
      </pc:sldChg>
      <pc:sldChg chg="addSp delSp modSp del mod chgLayout">
        <pc:chgData name="Felipe Bottrel" userId="3f3bf9e99669898b" providerId="LiveId" clId="{FE83BC06-D6D8-5C43-87B3-AFDCA4ED2B8A}" dt="2021-03-14T16:20:39.247" v="11280" actId="2696"/>
        <pc:sldMkLst>
          <pc:docMk/>
          <pc:sldMk cId="3711581415" sldId="2650"/>
        </pc:sldMkLst>
        <pc:spChg chg="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4" creationId="{5161575D-F5AB-AD47-9223-59E861BEF8FB}"/>
          </ac:spMkLst>
        </pc:spChg>
        <pc:spChg chg="del">
          <ac:chgData name="Felipe Bottrel" userId="3f3bf9e99669898b" providerId="LiveId" clId="{FE83BC06-D6D8-5C43-87B3-AFDCA4ED2B8A}" dt="2021-03-14T16:20:24.502" v="11272" actId="478"/>
          <ac:spMkLst>
            <pc:docMk/>
            <pc:sldMk cId="3711581415" sldId="2650"/>
            <ac:spMk id="6" creationId="{F681A292-A271-734A-8A60-4D8BF4D3A8C1}"/>
          </ac:spMkLst>
        </pc:spChg>
        <pc:spChg chg="add del mod">
          <ac:chgData name="Felipe Bottrel" userId="3f3bf9e99669898b" providerId="LiveId" clId="{FE83BC06-D6D8-5C43-87B3-AFDCA4ED2B8A}" dt="2021-03-14T16:20:26.738" v="11273" actId="478"/>
          <ac:spMkLst>
            <pc:docMk/>
            <pc:sldMk cId="3711581415" sldId="2650"/>
            <ac:spMk id="7" creationId="{7165DBDF-0A17-3145-94FE-3C978AA0FC48}"/>
          </ac:spMkLst>
        </pc:spChg>
        <pc:spChg chg="add del mod">
          <ac:chgData name="Felipe Bottrel" userId="3f3bf9e99669898b" providerId="LiveId" clId="{FE83BC06-D6D8-5C43-87B3-AFDCA4ED2B8A}" dt="2021-03-14T16:20:26.738" v="11273" actId="478"/>
          <ac:spMkLst>
            <pc:docMk/>
            <pc:sldMk cId="3711581415" sldId="2650"/>
            <ac:spMk id="9" creationId="{053CF8B7-E189-8246-B8E6-01D38AD9C7E1}"/>
          </ac:spMkLst>
        </pc:spChg>
        <pc:spChg chg="add del mod">
          <ac:chgData name="Felipe Bottrel" userId="3f3bf9e99669898b" providerId="LiveId" clId="{FE83BC06-D6D8-5C43-87B3-AFDCA4ED2B8A}" dt="2021-03-14T16:20:26.738" v="11273" actId="478"/>
          <ac:spMkLst>
            <pc:docMk/>
            <pc:sldMk cId="3711581415" sldId="2650"/>
            <ac:spMk id="11" creationId="{AE8FDACF-DAA4-6B40-8142-2CDBF2F2A829}"/>
          </ac:spMkLst>
        </pc:spChg>
        <pc:spChg chg="add del mod">
          <ac:chgData name="Felipe Bottrel" userId="3f3bf9e99669898b" providerId="LiveId" clId="{FE83BC06-D6D8-5C43-87B3-AFDCA4ED2B8A}" dt="2021-03-14T16:20:26.738" v="11273" actId="478"/>
          <ac:spMkLst>
            <pc:docMk/>
            <pc:sldMk cId="3711581415" sldId="2650"/>
            <ac:spMk id="13" creationId="{7C1FFFD3-A27F-2E4B-9B24-9394C89B6E6B}"/>
          </ac:spMkLst>
        </pc:spChg>
        <pc:spChg chg="add del mo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14" creationId="{A6270FD3-3948-C44A-A5C2-D9A0CE114786}"/>
          </ac:spMkLst>
        </pc:spChg>
        <pc:spChg chg="add del mo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15" creationId="{0DDF036E-2FAC-A048-B096-B0BF1D8B86B9}"/>
          </ac:spMkLst>
        </pc:spChg>
        <pc:spChg chg="add del mo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16" creationId="{A446DEFC-C238-E94D-B1D9-F9016A7BF481}"/>
          </ac:spMkLst>
        </pc:spChg>
        <pc:spChg chg="add del mo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17" creationId="{8414038A-4C7E-5D43-91C7-06F51CBA4808}"/>
          </ac:spMkLst>
        </pc:spChg>
        <pc:spChg chg="del">
          <ac:chgData name="Felipe Bottrel" userId="3f3bf9e99669898b" providerId="LiveId" clId="{FE83BC06-D6D8-5C43-87B3-AFDCA4ED2B8A}" dt="2021-03-14T16:20:24.502" v="11272" actId="478"/>
          <ac:spMkLst>
            <pc:docMk/>
            <pc:sldMk cId="3711581415" sldId="2650"/>
            <ac:spMk id="18" creationId="{DEA7C1A3-1BB0-D34B-9FE7-58EE0EF9CBA0}"/>
          </ac:spMkLst>
        </pc:spChg>
        <pc:spChg chg="del">
          <ac:chgData name="Felipe Bottrel" userId="3f3bf9e99669898b" providerId="LiveId" clId="{FE83BC06-D6D8-5C43-87B3-AFDCA4ED2B8A}" dt="2021-03-14T16:20:24.502" v="11272" actId="478"/>
          <ac:spMkLst>
            <pc:docMk/>
            <pc:sldMk cId="3711581415" sldId="2650"/>
            <ac:spMk id="19" creationId="{CB3932DC-4E27-C449-B79F-C4C61639D230}"/>
          </ac:spMkLst>
        </pc:spChg>
        <pc:spChg chg="del">
          <ac:chgData name="Felipe Bottrel" userId="3f3bf9e99669898b" providerId="LiveId" clId="{FE83BC06-D6D8-5C43-87B3-AFDCA4ED2B8A}" dt="2021-03-14T16:20:24.502" v="11272" actId="478"/>
          <ac:spMkLst>
            <pc:docMk/>
            <pc:sldMk cId="3711581415" sldId="2650"/>
            <ac:spMk id="20" creationId="{BE56182F-2DCE-ED46-B36A-70A23B91764F}"/>
          </ac:spMkLst>
        </pc:spChg>
        <pc:spChg chg="add del mod">
          <ac:chgData name="Felipe Bottrel" userId="3f3bf9e99669898b" providerId="LiveId" clId="{FE83BC06-D6D8-5C43-87B3-AFDCA4ED2B8A}" dt="2021-03-14T16:20:30.341" v="11277"/>
          <ac:spMkLst>
            <pc:docMk/>
            <pc:sldMk cId="3711581415" sldId="2650"/>
            <ac:spMk id="21" creationId="{8CCC9245-5361-EE42-94E5-6CAD2673E85A}"/>
          </ac:spMkLst>
        </pc:spChg>
        <pc:spChg chg="add del mod">
          <ac:chgData name="Felipe Bottrel" userId="3f3bf9e99669898b" providerId="LiveId" clId="{FE83BC06-D6D8-5C43-87B3-AFDCA4ED2B8A}" dt="2021-03-14T16:20:30.341" v="11277"/>
          <ac:spMkLst>
            <pc:docMk/>
            <pc:sldMk cId="3711581415" sldId="2650"/>
            <ac:spMk id="22" creationId="{C8DAA7EC-96DE-FE4D-8838-2542732551BE}"/>
          </ac:spMkLst>
        </pc:spChg>
        <pc:spChg chg="add del mod ord">
          <ac:chgData name="Felipe Bottrel" userId="3f3bf9e99669898b" providerId="LiveId" clId="{FE83BC06-D6D8-5C43-87B3-AFDCA4ED2B8A}" dt="2021-03-14T16:20:30.341" v="11277"/>
          <ac:spMkLst>
            <pc:docMk/>
            <pc:sldMk cId="3711581415" sldId="2650"/>
            <ac:spMk id="23" creationId="{C68198A5-05A6-0E4D-83AD-71B21851A5AB}"/>
          </ac:spMkLst>
        </pc:spChg>
        <pc:spChg chg="add del 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24" creationId="{C033478E-1853-5044-A2A0-FD2294F9ED72}"/>
          </ac:spMkLst>
        </pc:spChg>
        <pc:spChg chg="add del 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25" creationId="{93C66D61-7BDF-2840-B537-46C19AC30C5D}"/>
          </ac:spMkLst>
        </pc:spChg>
        <pc:spChg chg="add del 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26" creationId="{015AC141-28C6-A74E-8CFB-C3C318569091}"/>
          </ac:spMkLst>
        </pc:spChg>
        <pc:spChg chg="add del 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27" creationId="{383D6B13-4371-6D49-A904-925AEFC7A9A3}"/>
          </ac:spMkLst>
        </pc:spChg>
        <pc:spChg chg="add del 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28" creationId="{200BC714-B794-8543-BF2B-6C8398B293C7}"/>
          </ac:spMkLst>
        </pc:spChg>
        <pc:spChg chg="add del 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29" creationId="{0FBFD13B-380D-8C4F-9A65-0649C2D4E6F8}"/>
          </ac:spMkLst>
        </pc:spChg>
        <pc:spChg chg="add del mod ord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30" creationId="{4C3821D9-6D23-3945-9F09-989385EFAE2A}"/>
          </ac:spMkLst>
        </pc:spChg>
        <pc:spChg chg="add del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42" creationId="{1CB1675D-2C42-F241-8CF2-C03E0E5B4F82}"/>
          </ac:spMkLst>
        </pc:spChg>
        <pc:spChg chg="add del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43" creationId="{1F8B5BA9-2916-E944-BA99-E265575F2CD3}"/>
          </ac:spMkLst>
        </pc:spChg>
        <pc:spChg chg="add del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44" creationId="{59A119A9-A972-B149-AC79-C5637CE8DA77}"/>
          </ac:spMkLst>
        </pc:spChg>
        <pc:spChg chg="add del">
          <ac:chgData name="Felipe Bottrel" userId="3f3bf9e99669898b" providerId="LiveId" clId="{FE83BC06-D6D8-5C43-87B3-AFDCA4ED2B8A}" dt="2021-03-14T16:20:29.821" v="11276" actId="6264"/>
          <ac:spMkLst>
            <pc:docMk/>
            <pc:sldMk cId="3711581415" sldId="2650"/>
            <ac:spMk id="45" creationId="{64C7F671-7222-9F4C-B7AC-BECB9923A617}"/>
          </ac:spMkLst>
        </pc:spChg>
      </pc:sldChg>
      <pc:sldChg chg="del">
        <pc:chgData name="Felipe Bottrel" userId="3f3bf9e99669898b" providerId="LiveId" clId="{FE83BC06-D6D8-5C43-87B3-AFDCA4ED2B8A}" dt="2021-03-14T16:21:06.528" v="11288" actId="2696"/>
        <pc:sldMkLst>
          <pc:docMk/>
          <pc:sldMk cId="461784817" sldId="2651"/>
        </pc:sldMkLst>
      </pc:sldChg>
      <pc:sldChg chg="modSp mod">
        <pc:chgData name="Felipe Bottrel" userId="3f3bf9e99669898b" providerId="LiveId" clId="{FE83BC06-D6D8-5C43-87B3-AFDCA4ED2B8A}" dt="2021-03-14T16:26:51.946" v="11532" actId="20577"/>
        <pc:sldMkLst>
          <pc:docMk/>
          <pc:sldMk cId="2946668820" sldId="2653"/>
        </pc:sldMkLst>
        <pc:spChg chg="mod">
          <ac:chgData name="Felipe Bottrel" userId="3f3bf9e99669898b" providerId="LiveId" clId="{FE83BC06-D6D8-5C43-87B3-AFDCA4ED2B8A}" dt="2021-03-14T16:25:07.781" v="11457" actId="20577"/>
          <ac:spMkLst>
            <pc:docMk/>
            <pc:sldMk cId="2946668820" sldId="2653"/>
            <ac:spMk id="6" creationId="{C5BA0FBC-3C05-5C48-9C21-84FA9569B4EF}"/>
          </ac:spMkLst>
        </pc:spChg>
        <pc:spChg chg="mod">
          <ac:chgData name="Felipe Bottrel" userId="3f3bf9e99669898b" providerId="LiveId" clId="{FE83BC06-D6D8-5C43-87B3-AFDCA4ED2B8A}" dt="2021-03-14T16:26:51.946" v="11532" actId="20577"/>
          <ac:spMkLst>
            <pc:docMk/>
            <pc:sldMk cId="2946668820" sldId="2653"/>
            <ac:spMk id="13" creationId="{6EA04B54-8A9C-D547-9ABB-047F17FD1F60}"/>
          </ac:spMkLst>
        </pc:spChg>
        <pc:spChg chg="mod">
          <ac:chgData name="Felipe Bottrel" userId="3f3bf9e99669898b" providerId="LiveId" clId="{FE83BC06-D6D8-5C43-87B3-AFDCA4ED2B8A}" dt="2021-03-14T16:26:33.010" v="11503" actId="20577"/>
          <ac:spMkLst>
            <pc:docMk/>
            <pc:sldMk cId="2946668820" sldId="2653"/>
            <ac:spMk id="14" creationId="{22C8D140-E079-754F-A27F-EFB35F820AAF}"/>
          </ac:spMkLst>
        </pc:spChg>
      </pc:sldChg>
      <pc:sldChg chg="modSp mod">
        <pc:chgData name="Felipe Bottrel" userId="3f3bf9e99669898b" providerId="LiveId" clId="{FE83BC06-D6D8-5C43-87B3-AFDCA4ED2B8A}" dt="2021-03-15T21:17:42.246" v="23147" actId="20577"/>
        <pc:sldMkLst>
          <pc:docMk/>
          <pc:sldMk cId="2742001759" sldId="2655"/>
        </pc:sldMkLst>
        <pc:spChg chg="mod">
          <ac:chgData name="Felipe Bottrel" userId="3f3bf9e99669898b" providerId="LiveId" clId="{FE83BC06-D6D8-5C43-87B3-AFDCA4ED2B8A}" dt="2021-03-15T21:17:42.246" v="23147" actId="20577"/>
          <ac:spMkLst>
            <pc:docMk/>
            <pc:sldMk cId="2742001759" sldId="2655"/>
            <ac:spMk id="3" creationId="{A46E2750-7FAB-E444-A179-C2553807DFA5}"/>
          </ac:spMkLst>
        </pc:spChg>
        <pc:spChg chg="mod">
          <ac:chgData name="Felipe Bottrel" userId="3f3bf9e99669898b" providerId="LiveId" clId="{FE83BC06-D6D8-5C43-87B3-AFDCA4ED2B8A}" dt="2021-03-14T17:08:58.643" v="12360" actId="20577"/>
          <ac:spMkLst>
            <pc:docMk/>
            <pc:sldMk cId="2742001759" sldId="2655"/>
            <ac:spMk id="8" creationId="{94876662-5777-464C-807D-CFCC614B34C7}"/>
          </ac:spMkLst>
        </pc:spChg>
        <pc:spChg chg="mod">
          <ac:chgData name="Felipe Bottrel" userId="3f3bf9e99669898b" providerId="LiveId" clId="{FE83BC06-D6D8-5C43-87B3-AFDCA4ED2B8A}" dt="2021-03-14T17:08:01.550" v="12309" actId="20577"/>
          <ac:spMkLst>
            <pc:docMk/>
            <pc:sldMk cId="2742001759" sldId="2655"/>
            <ac:spMk id="22" creationId="{D002B957-C0B4-3B4B-AC5B-F1DBA51DCCB2}"/>
          </ac:spMkLst>
        </pc:spChg>
        <pc:spChg chg="mod">
          <ac:chgData name="Felipe Bottrel" userId="3f3bf9e99669898b" providerId="LiveId" clId="{FE83BC06-D6D8-5C43-87B3-AFDCA4ED2B8A}" dt="2021-03-14T17:09:03.996" v="12373" actId="20577"/>
          <ac:spMkLst>
            <pc:docMk/>
            <pc:sldMk cId="2742001759" sldId="2655"/>
            <ac:spMk id="24" creationId="{6C4A6829-09B0-9946-B684-B427AB693D1C}"/>
          </ac:spMkLst>
        </pc:spChg>
        <pc:spChg chg="mod">
          <ac:chgData name="Felipe Bottrel" userId="3f3bf9e99669898b" providerId="LiveId" clId="{FE83BC06-D6D8-5C43-87B3-AFDCA4ED2B8A}" dt="2021-03-14T17:08:43.390" v="12348" actId="20577"/>
          <ac:spMkLst>
            <pc:docMk/>
            <pc:sldMk cId="2742001759" sldId="2655"/>
            <ac:spMk id="25" creationId="{068310E1-CA86-284E-B379-D46786C1FE2C}"/>
          </ac:spMkLst>
        </pc:spChg>
        <pc:spChg chg="mod">
          <ac:chgData name="Felipe Bottrel" userId="3f3bf9e99669898b" providerId="LiveId" clId="{FE83BC06-D6D8-5C43-87B3-AFDCA4ED2B8A}" dt="2021-03-14T17:20:31.284" v="12949" actId="20577"/>
          <ac:spMkLst>
            <pc:docMk/>
            <pc:sldMk cId="2742001759" sldId="2655"/>
            <ac:spMk id="26" creationId="{E0A64C0E-806C-A645-8AED-4F47C4ADAB58}"/>
          </ac:spMkLst>
        </pc:spChg>
        <pc:spChg chg="mod">
          <ac:chgData name="Felipe Bottrel" userId="3f3bf9e99669898b" providerId="LiveId" clId="{FE83BC06-D6D8-5C43-87B3-AFDCA4ED2B8A}" dt="2021-03-14T17:09:34.387" v="12400" actId="20577"/>
          <ac:spMkLst>
            <pc:docMk/>
            <pc:sldMk cId="2742001759" sldId="2655"/>
            <ac:spMk id="27" creationId="{9E08CA4A-AAF9-5A44-BC13-80162BAB4EC0}"/>
          </ac:spMkLst>
        </pc:spChg>
        <pc:spChg chg="mod">
          <ac:chgData name="Felipe Bottrel" userId="3f3bf9e99669898b" providerId="LiveId" clId="{FE83BC06-D6D8-5C43-87B3-AFDCA4ED2B8A}" dt="2021-03-14T17:08:33.285" v="12342" actId="20577"/>
          <ac:spMkLst>
            <pc:docMk/>
            <pc:sldMk cId="2742001759" sldId="2655"/>
            <ac:spMk id="28" creationId="{6772B1FF-E95A-4443-894F-17196E8AEA91}"/>
          </ac:spMkLst>
        </pc:spChg>
        <pc:spChg chg="mod">
          <ac:chgData name="Felipe Bottrel" userId="3f3bf9e99669898b" providerId="LiveId" clId="{FE83BC06-D6D8-5C43-87B3-AFDCA4ED2B8A}" dt="2021-03-14T17:08:47.123" v="12349" actId="20577"/>
          <ac:spMkLst>
            <pc:docMk/>
            <pc:sldMk cId="2742001759" sldId="2655"/>
            <ac:spMk id="29" creationId="{E6CC5D0D-A02C-524B-8DE3-00BD8385DF4C}"/>
          </ac:spMkLst>
        </pc:spChg>
      </pc:sldChg>
      <pc:sldChg chg="addSp delSp modSp mod chgLayout">
        <pc:chgData name="Felipe Bottrel" userId="3f3bf9e99669898b" providerId="LiveId" clId="{FE83BC06-D6D8-5C43-87B3-AFDCA4ED2B8A}" dt="2021-03-15T21:27:29.438" v="23253" actId="108"/>
        <pc:sldMkLst>
          <pc:docMk/>
          <pc:sldMk cId="3591830122" sldId="2656"/>
        </pc:sldMkLst>
        <pc:spChg chg="mod or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4" creationId="{160575F6-80AE-1C4A-9D37-9BF6A79A6DC9}"/>
          </ac:spMkLst>
        </pc:spChg>
        <pc:spChg chg="add del mod">
          <ac:chgData name="Felipe Bottrel" userId="3f3bf9e99669898b" providerId="LiveId" clId="{FE83BC06-D6D8-5C43-87B3-AFDCA4ED2B8A}" dt="2021-03-15T21:16:53.881" v="23139"/>
          <ac:spMkLst>
            <pc:docMk/>
            <pc:sldMk cId="3591830122" sldId="2656"/>
            <ac:spMk id="6" creationId="{C4EF81A6-7AB7-AA4D-80E5-B6444438B384}"/>
          </ac:spMkLst>
        </pc:spChg>
        <pc:spChg chg="mod or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8" creationId="{94876662-5777-464C-807D-CFCC614B34C7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0" creationId="{2B685574-296F-EF4D-9FCE-7245EF610FD8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1" creationId="{24F3387C-3069-2743-9E8E-4D933C441C86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2" creationId="{E248E433-D3CF-9749-8817-5BF3B1953B16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3" creationId="{8968D5F3-1780-B343-940A-F858AD64BE05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4" creationId="{82C2F3FF-1FAB-C64E-A838-8E32DE70D169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5" creationId="{C8116ECB-EF8B-D048-9673-5D21A8F4BBC2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6" creationId="{DE0FAD3C-9956-334F-AC3E-B4304B73CC77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7" creationId="{6F10F93A-13ED-504A-97D2-95BAECC73716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8" creationId="{B165AFBB-604D-C34D-9B3F-8351108CE443}"/>
          </ac:spMkLst>
        </pc:spChg>
        <pc:spChg chg="add del mo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19" creationId="{3DDC25B0-4553-5841-AB95-5F80B505834F}"/>
          </ac:spMkLst>
        </pc:spChg>
        <pc:spChg chg="add del mod">
          <ac:chgData name="Felipe Bottrel" userId="3f3bf9e99669898b" providerId="LiveId" clId="{FE83BC06-D6D8-5C43-87B3-AFDCA4ED2B8A}" dt="2021-03-15T21:27:15.421" v="23249"/>
          <ac:spMkLst>
            <pc:docMk/>
            <pc:sldMk cId="3591830122" sldId="2656"/>
            <ac:spMk id="21" creationId="{9B8D1920-1EAC-7B4B-B2AB-31F76C317C58}"/>
          </ac:spMkLst>
        </pc:spChg>
        <pc:spChg chg="mod or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22" creationId="{D002B957-C0B4-3B4B-AC5B-F1DBA51DCCB2}"/>
          </ac:spMkLst>
        </pc:spChg>
        <pc:spChg chg="mod or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23" creationId="{FAEC08CB-A081-1946-9913-47CE7903FFD8}"/>
          </ac:spMkLst>
        </pc:spChg>
        <pc:spChg chg="mod or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24" creationId="{6C4A6829-09B0-9946-B684-B427AB693D1C}"/>
          </ac:spMkLst>
        </pc:spChg>
        <pc:spChg chg="mod or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25" creationId="{068310E1-CA86-284E-B379-D46786C1FE2C}"/>
          </ac:spMkLst>
        </pc:spChg>
        <pc:spChg chg="mod ord">
          <ac:chgData name="Felipe Bottrel" userId="3f3bf9e99669898b" providerId="LiveId" clId="{FE83BC06-D6D8-5C43-87B3-AFDCA4ED2B8A}" dt="2021-03-15T21:26:12.434" v="23242" actId="6264"/>
          <ac:spMkLst>
            <pc:docMk/>
            <pc:sldMk cId="3591830122" sldId="2656"/>
            <ac:spMk id="26" creationId="{E0A64C0E-806C-A645-8AED-4F47C4ADAB58}"/>
          </ac:spMkLst>
        </pc:spChg>
        <pc:picChg chg="add del mod ord modCrop">
          <ac:chgData name="Felipe Bottrel" userId="3f3bf9e99669898b" providerId="LiveId" clId="{FE83BC06-D6D8-5C43-87B3-AFDCA4ED2B8A}" dt="2021-03-15T21:27:11.287" v="23248" actId="478"/>
          <ac:picMkLst>
            <pc:docMk/>
            <pc:sldMk cId="3591830122" sldId="2656"/>
            <ac:picMk id="9" creationId="{C0EE9DFE-903A-C646-A689-0F01D1B599CA}"/>
          </ac:picMkLst>
        </pc:picChg>
        <pc:picChg chg="del">
          <ac:chgData name="Felipe Bottrel" userId="3f3bf9e99669898b" providerId="LiveId" clId="{FE83BC06-D6D8-5C43-87B3-AFDCA4ED2B8A}" dt="2021-03-15T21:06:06.236" v="23103" actId="478"/>
          <ac:picMkLst>
            <pc:docMk/>
            <pc:sldMk cId="3591830122" sldId="2656"/>
            <ac:picMk id="28" creationId="{DD885961-AAA2-614B-825A-9355D0BDB9EB}"/>
          </ac:picMkLst>
        </pc:picChg>
        <pc:picChg chg="add mod modCrop">
          <ac:chgData name="Felipe Bottrel" userId="3f3bf9e99669898b" providerId="LiveId" clId="{FE83BC06-D6D8-5C43-87B3-AFDCA4ED2B8A}" dt="2021-03-15T21:27:29.438" v="23253" actId="108"/>
          <ac:picMkLst>
            <pc:docMk/>
            <pc:sldMk cId="3591830122" sldId="2656"/>
            <ac:picMk id="29" creationId="{7D7B97E2-FAAD-D14C-AFD6-067026A424FE}"/>
          </ac:picMkLst>
        </pc:picChg>
      </pc:sldChg>
      <pc:sldChg chg="addSp delSp modSp mod">
        <pc:chgData name="Felipe Bottrel" userId="3f3bf9e99669898b" providerId="LiveId" clId="{FE83BC06-D6D8-5C43-87B3-AFDCA4ED2B8A}" dt="2021-03-15T21:18:58.396" v="23157" actId="18131"/>
        <pc:sldMkLst>
          <pc:docMk/>
          <pc:sldMk cId="3349293404" sldId="2657"/>
        </pc:sldMkLst>
        <pc:spChg chg="mod">
          <ac:chgData name="Felipe Bottrel" userId="3f3bf9e99669898b" providerId="LiveId" clId="{FE83BC06-D6D8-5C43-87B3-AFDCA4ED2B8A}" dt="2021-03-14T17:15:01.438" v="12633" actId="20577"/>
          <ac:spMkLst>
            <pc:docMk/>
            <pc:sldMk cId="3349293404" sldId="2657"/>
            <ac:spMk id="3" creationId="{A46E2750-7FAB-E444-A179-C2553807DFA5}"/>
          </ac:spMkLst>
        </pc:spChg>
        <pc:spChg chg="add del mod">
          <ac:chgData name="Felipe Bottrel" userId="3f3bf9e99669898b" providerId="LiveId" clId="{FE83BC06-D6D8-5C43-87B3-AFDCA4ED2B8A}" dt="2021-03-15T21:18:34.717" v="23151"/>
          <ac:spMkLst>
            <pc:docMk/>
            <pc:sldMk cId="3349293404" sldId="2657"/>
            <ac:spMk id="6" creationId="{F48F269C-F4AC-3945-934B-D679A29C2F57}"/>
          </ac:spMkLst>
        </pc:spChg>
        <pc:spChg chg="add mod">
          <ac:chgData name="Felipe Bottrel" userId="3f3bf9e99669898b" providerId="LiveId" clId="{FE83BC06-D6D8-5C43-87B3-AFDCA4ED2B8A}" dt="2021-03-15T17:12:57.092" v="22735" actId="12789"/>
          <ac:spMkLst>
            <pc:docMk/>
            <pc:sldMk cId="3349293404" sldId="2657"/>
            <ac:spMk id="15" creationId="{0E6D7050-8A87-CF45-BD77-2FAE68AA54EC}"/>
          </ac:spMkLst>
        </pc:spChg>
        <pc:spChg chg="add mod">
          <ac:chgData name="Felipe Bottrel" userId="3f3bf9e99669898b" providerId="LiveId" clId="{FE83BC06-D6D8-5C43-87B3-AFDCA4ED2B8A}" dt="2021-03-15T17:12:58.940" v="22736" actId="12789"/>
          <ac:spMkLst>
            <pc:docMk/>
            <pc:sldMk cId="3349293404" sldId="2657"/>
            <ac:spMk id="16" creationId="{89E0DB5F-B927-9649-8244-DEA56B3D60A4}"/>
          </ac:spMkLst>
        </pc:spChg>
        <pc:spChg chg="add mod">
          <ac:chgData name="Felipe Bottrel" userId="3f3bf9e99669898b" providerId="LiveId" clId="{FE83BC06-D6D8-5C43-87B3-AFDCA4ED2B8A}" dt="2021-03-15T17:12:59.870" v="22737" actId="12789"/>
          <ac:spMkLst>
            <pc:docMk/>
            <pc:sldMk cId="3349293404" sldId="2657"/>
            <ac:spMk id="17" creationId="{AD619D14-BD05-8F4B-AA44-EEF79D5525F4}"/>
          </ac:spMkLst>
        </pc:spChg>
        <pc:spChg chg="mod">
          <ac:chgData name="Felipe Bottrel" userId="3f3bf9e99669898b" providerId="LiveId" clId="{FE83BC06-D6D8-5C43-87B3-AFDCA4ED2B8A}" dt="2021-03-15T17:12:57.092" v="22735" actId="12789"/>
          <ac:spMkLst>
            <pc:docMk/>
            <pc:sldMk cId="3349293404" sldId="2657"/>
            <ac:spMk id="22" creationId="{F06BF3DA-740A-5142-B280-C5B7690FC484}"/>
          </ac:spMkLst>
        </pc:spChg>
        <pc:spChg chg="mod">
          <ac:chgData name="Felipe Bottrel" userId="3f3bf9e99669898b" providerId="LiveId" clId="{FE83BC06-D6D8-5C43-87B3-AFDCA4ED2B8A}" dt="2021-03-15T17:12:58.940" v="22736" actId="12789"/>
          <ac:spMkLst>
            <pc:docMk/>
            <pc:sldMk cId="3349293404" sldId="2657"/>
            <ac:spMk id="23" creationId="{0CE09CF1-1950-964D-AD5F-F804F36EA2A9}"/>
          </ac:spMkLst>
        </pc:spChg>
        <pc:spChg chg="mod">
          <ac:chgData name="Felipe Bottrel" userId="3f3bf9e99669898b" providerId="LiveId" clId="{FE83BC06-D6D8-5C43-87B3-AFDCA4ED2B8A}" dt="2021-03-15T17:12:59.870" v="22737" actId="12789"/>
          <ac:spMkLst>
            <pc:docMk/>
            <pc:sldMk cId="3349293404" sldId="2657"/>
            <ac:spMk id="24" creationId="{23710082-534A-A74E-A648-4D366C437113}"/>
          </ac:spMkLst>
        </pc:spChg>
        <pc:spChg chg="mod">
          <ac:chgData name="Felipe Bottrel" userId="3f3bf9e99669898b" providerId="LiveId" clId="{FE83BC06-D6D8-5C43-87B3-AFDCA4ED2B8A}" dt="2021-03-15T17:12:57.092" v="22735" actId="12789"/>
          <ac:spMkLst>
            <pc:docMk/>
            <pc:sldMk cId="3349293404" sldId="2657"/>
            <ac:spMk id="30" creationId="{F7D79E22-6201-024F-95B1-36E88202298D}"/>
          </ac:spMkLst>
        </pc:spChg>
        <pc:spChg chg="mod">
          <ac:chgData name="Felipe Bottrel" userId="3f3bf9e99669898b" providerId="LiveId" clId="{FE83BC06-D6D8-5C43-87B3-AFDCA4ED2B8A}" dt="2021-03-15T17:12:58.940" v="22736" actId="12789"/>
          <ac:spMkLst>
            <pc:docMk/>
            <pc:sldMk cId="3349293404" sldId="2657"/>
            <ac:spMk id="31" creationId="{BCB28B9A-3DF9-FF4A-87A5-2119C1B33D28}"/>
          </ac:spMkLst>
        </pc:spChg>
        <pc:spChg chg="mod">
          <ac:chgData name="Felipe Bottrel" userId="3f3bf9e99669898b" providerId="LiveId" clId="{FE83BC06-D6D8-5C43-87B3-AFDCA4ED2B8A}" dt="2021-03-15T17:12:59.870" v="22737" actId="12789"/>
          <ac:spMkLst>
            <pc:docMk/>
            <pc:sldMk cId="3349293404" sldId="2657"/>
            <ac:spMk id="32" creationId="{F3BF9210-DBEE-3B47-98C8-2C7D078A2E9E}"/>
          </ac:spMkLst>
        </pc:spChg>
        <pc:spChg chg="del">
          <ac:chgData name="Felipe Bottrel" userId="3f3bf9e99669898b" providerId="LiveId" clId="{FE83BC06-D6D8-5C43-87B3-AFDCA4ED2B8A}" dt="2021-03-15T17:11:54.807" v="22717" actId="478"/>
          <ac:spMkLst>
            <pc:docMk/>
            <pc:sldMk cId="3349293404" sldId="2657"/>
            <ac:spMk id="48" creationId="{0D4C088F-C76B-6840-8B46-B1401FC91B89}"/>
          </ac:spMkLst>
        </pc:spChg>
        <pc:spChg chg="del">
          <ac:chgData name="Felipe Bottrel" userId="3f3bf9e99669898b" providerId="LiveId" clId="{FE83BC06-D6D8-5C43-87B3-AFDCA4ED2B8A}" dt="2021-03-15T17:11:54.807" v="22717" actId="478"/>
          <ac:spMkLst>
            <pc:docMk/>
            <pc:sldMk cId="3349293404" sldId="2657"/>
            <ac:spMk id="56" creationId="{AE953FC6-BD07-FC4F-84F6-DF4B4965E01E}"/>
          </ac:spMkLst>
        </pc:spChg>
        <pc:spChg chg="del">
          <ac:chgData name="Felipe Bottrel" userId="3f3bf9e99669898b" providerId="LiveId" clId="{FE83BC06-D6D8-5C43-87B3-AFDCA4ED2B8A}" dt="2021-03-15T17:11:54.807" v="22717" actId="478"/>
          <ac:spMkLst>
            <pc:docMk/>
            <pc:sldMk cId="3349293404" sldId="2657"/>
            <ac:spMk id="57" creationId="{689CDEEB-1EB8-104B-A2FD-8318619EE5F2}"/>
          </ac:spMkLst>
        </pc:spChg>
        <pc:picChg chg="add mod modCrop">
          <ac:chgData name="Felipe Bottrel" userId="3f3bf9e99669898b" providerId="LiveId" clId="{FE83BC06-D6D8-5C43-87B3-AFDCA4ED2B8A}" dt="2021-03-15T21:18:58.396" v="23157" actId="18131"/>
          <ac:picMkLst>
            <pc:docMk/>
            <pc:sldMk cId="3349293404" sldId="2657"/>
            <ac:picMk id="8" creationId="{A7351A15-61BD-EF42-9D9B-2DFD2B3958BE}"/>
          </ac:picMkLst>
        </pc:picChg>
        <pc:picChg chg="del">
          <ac:chgData name="Felipe Bottrel" userId="3f3bf9e99669898b" providerId="LiveId" clId="{FE83BC06-D6D8-5C43-87B3-AFDCA4ED2B8A}" dt="2021-03-15T21:18:27.729" v="23150" actId="478"/>
          <ac:picMkLst>
            <pc:docMk/>
            <pc:sldMk cId="3349293404" sldId="2657"/>
            <ac:picMk id="25" creationId="{48FC36F5-94C0-9547-84B0-8191A859CA53}"/>
          </ac:picMkLst>
        </pc:picChg>
      </pc:sldChg>
      <pc:sldChg chg="addSp delSp modSp mod">
        <pc:chgData name="Felipe Bottrel" userId="3f3bf9e99669898b" providerId="LiveId" clId="{FE83BC06-D6D8-5C43-87B3-AFDCA4ED2B8A}" dt="2021-03-15T17:13:43.182" v="22754" actId="12789"/>
        <pc:sldMkLst>
          <pc:docMk/>
          <pc:sldMk cId="3032768769" sldId="2658"/>
        </pc:sldMkLst>
        <pc:spChg chg="mod">
          <ac:chgData name="Felipe Bottrel" userId="3f3bf9e99669898b" providerId="LiveId" clId="{FE83BC06-D6D8-5C43-87B3-AFDCA4ED2B8A}" dt="2021-03-15T17:13:28.842" v="22745" actId="1076"/>
          <ac:spMkLst>
            <pc:docMk/>
            <pc:sldMk cId="3032768769" sldId="2658"/>
            <ac:spMk id="3" creationId="{A46E2750-7FAB-E444-A179-C2553807DFA5}"/>
          </ac:spMkLst>
        </pc:spChg>
        <pc:spChg chg="add del mod">
          <ac:chgData name="Felipe Bottrel" userId="3f3bf9e99669898b" providerId="LiveId" clId="{FE83BC06-D6D8-5C43-87B3-AFDCA4ED2B8A}" dt="2021-03-14T17:27:50.959" v="13384" actId="478"/>
          <ac:spMkLst>
            <pc:docMk/>
            <pc:sldMk cId="3032768769" sldId="2658"/>
            <ac:spMk id="6" creationId="{7CF301C7-DBF7-B147-B5C1-EB09A9F100B3}"/>
          </ac:spMkLst>
        </pc:spChg>
        <pc:spChg chg="del">
          <ac:chgData name="Felipe Bottrel" userId="3f3bf9e99669898b" providerId="LiveId" clId="{FE83BC06-D6D8-5C43-87B3-AFDCA4ED2B8A}" dt="2021-03-14T17:28:46.739" v="13405" actId="478"/>
          <ac:spMkLst>
            <pc:docMk/>
            <pc:sldMk cId="3032768769" sldId="2658"/>
            <ac:spMk id="14" creationId="{21BBFD30-5406-7D4F-8082-EBB2C94E09F8}"/>
          </ac:spMkLst>
        </pc:spChg>
        <pc:spChg chg="add del mod">
          <ac:chgData name="Felipe Bottrel" userId="3f3bf9e99669898b" providerId="LiveId" clId="{FE83BC06-D6D8-5C43-87B3-AFDCA4ED2B8A}" dt="2021-03-14T17:28:44.815" v="13404" actId="21"/>
          <ac:spMkLst>
            <pc:docMk/>
            <pc:sldMk cId="3032768769" sldId="2658"/>
            <ac:spMk id="15" creationId="{8A20B4F9-B953-9B47-8C4A-5C2D219916F9}"/>
          </ac:spMkLst>
        </pc:spChg>
        <pc:spChg chg="del">
          <ac:chgData name="Felipe Bottrel" userId="3f3bf9e99669898b" providerId="LiveId" clId="{FE83BC06-D6D8-5C43-87B3-AFDCA4ED2B8A}" dt="2021-03-15T17:13:18.079" v="22741" actId="478"/>
          <ac:spMkLst>
            <pc:docMk/>
            <pc:sldMk cId="3032768769" sldId="2658"/>
            <ac:spMk id="16" creationId="{D3FF2F66-F515-4D40-A01C-B38605E5AD51}"/>
          </ac:spMkLst>
        </pc:spChg>
        <pc:spChg chg="mod">
          <ac:chgData name="Felipe Bottrel" userId="3f3bf9e99669898b" providerId="LiveId" clId="{FE83BC06-D6D8-5C43-87B3-AFDCA4ED2B8A}" dt="2021-03-15T17:13:41.620" v="22753" actId="1035"/>
          <ac:spMkLst>
            <pc:docMk/>
            <pc:sldMk cId="3032768769" sldId="2658"/>
            <ac:spMk id="17" creationId="{D2922247-3BC9-4B49-A9C3-B13E064D8230}"/>
          </ac:spMkLst>
        </pc:spChg>
        <pc:spChg chg="add mod">
          <ac:chgData name="Felipe Bottrel" userId="3f3bf9e99669898b" providerId="LiveId" clId="{FE83BC06-D6D8-5C43-87B3-AFDCA4ED2B8A}" dt="2021-03-15T17:13:43.182" v="22754" actId="12789"/>
          <ac:spMkLst>
            <pc:docMk/>
            <pc:sldMk cId="3032768769" sldId="2658"/>
            <ac:spMk id="23" creationId="{B510F0BD-BFE2-3A41-B835-F939C228EB74}"/>
          </ac:spMkLst>
        </pc:spChg>
        <pc:spChg chg="add mod">
          <ac:chgData name="Felipe Bottrel" userId="3f3bf9e99669898b" providerId="LiveId" clId="{FE83BC06-D6D8-5C43-87B3-AFDCA4ED2B8A}" dt="2021-03-15T17:13:43.182" v="22754" actId="12789"/>
          <ac:spMkLst>
            <pc:docMk/>
            <pc:sldMk cId="3032768769" sldId="2658"/>
            <ac:spMk id="24" creationId="{D7EFB58A-F301-9047-8AF4-D3D5F4294E94}"/>
          </ac:spMkLst>
        </pc:spChg>
        <pc:spChg chg="mod">
          <ac:chgData name="Felipe Bottrel" userId="3f3bf9e99669898b" providerId="LiveId" clId="{FE83BC06-D6D8-5C43-87B3-AFDCA4ED2B8A}" dt="2021-03-14T17:29:01.893" v="13410" actId="20577"/>
          <ac:spMkLst>
            <pc:docMk/>
            <pc:sldMk cId="3032768769" sldId="2658"/>
            <ac:spMk id="25" creationId="{D79FCDA2-37D6-B648-90AE-71103C7A5EFB}"/>
          </ac:spMkLst>
        </pc:spChg>
        <pc:spChg chg="add mod">
          <ac:chgData name="Felipe Bottrel" userId="3f3bf9e99669898b" providerId="LiveId" clId="{FE83BC06-D6D8-5C43-87B3-AFDCA4ED2B8A}" dt="2021-03-15T17:13:41.620" v="22753" actId="1035"/>
          <ac:spMkLst>
            <pc:docMk/>
            <pc:sldMk cId="3032768769" sldId="2658"/>
            <ac:spMk id="26" creationId="{1599E587-69B8-334B-BA0A-996B0C99D908}"/>
          </ac:spMkLst>
        </pc:spChg>
        <pc:spChg chg="add del mod">
          <ac:chgData name="Felipe Bottrel" userId="3f3bf9e99669898b" providerId="LiveId" clId="{FE83BC06-D6D8-5C43-87B3-AFDCA4ED2B8A}" dt="2021-03-14T17:23:20.108" v="13088" actId="478"/>
          <ac:spMkLst>
            <pc:docMk/>
            <pc:sldMk cId="3032768769" sldId="2658"/>
            <ac:spMk id="26" creationId="{9661ECE9-D896-294D-88B8-1E0CEBD406E1}"/>
          </ac:spMkLst>
        </pc:spChg>
        <pc:spChg chg="add del mod">
          <ac:chgData name="Felipe Bottrel" userId="3f3bf9e99669898b" providerId="LiveId" clId="{FE83BC06-D6D8-5C43-87B3-AFDCA4ED2B8A}" dt="2021-03-14T17:23:20.108" v="13088" actId="478"/>
          <ac:spMkLst>
            <pc:docMk/>
            <pc:sldMk cId="3032768769" sldId="2658"/>
            <ac:spMk id="27" creationId="{19DA69DF-0B97-4947-9842-ECA77D2D824A}"/>
          </ac:spMkLst>
        </pc:spChg>
        <pc:spChg chg="add del mod">
          <ac:chgData name="Felipe Bottrel" userId="3f3bf9e99669898b" providerId="LiveId" clId="{FE83BC06-D6D8-5C43-87B3-AFDCA4ED2B8A}" dt="2021-03-14T17:23:20.108" v="13088" actId="478"/>
          <ac:spMkLst>
            <pc:docMk/>
            <pc:sldMk cId="3032768769" sldId="2658"/>
            <ac:spMk id="28" creationId="{F3FB45ED-0393-C54E-A075-D79193C7DB7B}"/>
          </ac:spMkLst>
        </pc:spChg>
        <pc:spChg chg="add del mod">
          <ac:chgData name="Felipe Bottrel" userId="3f3bf9e99669898b" providerId="LiveId" clId="{FE83BC06-D6D8-5C43-87B3-AFDCA4ED2B8A}" dt="2021-03-14T17:28:48.589" v="13407"/>
          <ac:spMkLst>
            <pc:docMk/>
            <pc:sldMk cId="3032768769" sldId="2658"/>
            <ac:spMk id="30" creationId="{4E9C802D-C848-E64B-BB9E-31BAA53F8C42}"/>
          </ac:spMkLst>
        </pc:spChg>
        <pc:spChg chg="add del mod">
          <ac:chgData name="Felipe Bottrel" userId="3f3bf9e99669898b" providerId="LiveId" clId="{FE83BC06-D6D8-5C43-87B3-AFDCA4ED2B8A}" dt="2021-03-14T17:28:02.168" v="13397" actId="20577"/>
          <ac:spMkLst>
            <pc:docMk/>
            <pc:sldMk cId="3032768769" sldId="2658"/>
            <ac:spMk id="36" creationId="{5D60D17E-E712-D24F-8338-4458E323638C}"/>
          </ac:spMkLst>
        </pc:spChg>
        <pc:spChg chg="mod">
          <ac:chgData name="Felipe Bottrel" userId="3f3bf9e99669898b" providerId="LiveId" clId="{FE83BC06-D6D8-5C43-87B3-AFDCA4ED2B8A}" dt="2021-03-14T17:27:57.906" v="13396" actId="20577"/>
          <ac:spMkLst>
            <pc:docMk/>
            <pc:sldMk cId="3032768769" sldId="2658"/>
            <ac:spMk id="37" creationId="{6B10760D-19E4-264F-AA85-86641FBBEA40}"/>
          </ac:spMkLst>
        </pc:spChg>
        <pc:spChg chg="mod">
          <ac:chgData name="Felipe Bottrel" userId="3f3bf9e99669898b" providerId="LiveId" clId="{FE83BC06-D6D8-5C43-87B3-AFDCA4ED2B8A}" dt="2021-03-14T17:23:15.035" v="13086" actId="20577"/>
          <ac:spMkLst>
            <pc:docMk/>
            <pc:sldMk cId="3032768769" sldId="2658"/>
            <ac:spMk id="38" creationId="{34B1502D-DB4C-6840-9B6F-99EFE68EAB73}"/>
          </ac:spMkLst>
        </pc:spChg>
      </pc:sldChg>
      <pc:sldChg chg="addSp delSp modSp mod">
        <pc:chgData name="Felipe Bottrel" userId="3f3bf9e99669898b" providerId="LiveId" clId="{FE83BC06-D6D8-5C43-87B3-AFDCA4ED2B8A}" dt="2021-03-14T17:58:24.067" v="14504"/>
        <pc:sldMkLst>
          <pc:docMk/>
          <pc:sldMk cId="2902038464" sldId="2659"/>
        </pc:sldMkLst>
        <pc:spChg chg="mod">
          <ac:chgData name="Felipe Bottrel" userId="3f3bf9e99669898b" providerId="LiveId" clId="{FE83BC06-D6D8-5C43-87B3-AFDCA4ED2B8A}" dt="2021-03-14T17:58:24.067" v="14504"/>
          <ac:spMkLst>
            <pc:docMk/>
            <pc:sldMk cId="2902038464" sldId="2659"/>
            <ac:spMk id="3" creationId="{A46E2750-7FAB-E444-A179-C2553807DFA5}"/>
          </ac:spMkLst>
        </pc:spChg>
        <pc:spChg chg="add del mod">
          <ac:chgData name="Felipe Bottrel" userId="3f3bf9e99669898b" providerId="LiveId" clId="{FE83BC06-D6D8-5C43-87B3-AFDCA4ED2B8A}" dt="2021-03-14T17:46:54.790" v="13968" actId="478"/>
          <ac:spMkLst>
            <pc:docMk/>
            <pc:sldMk cId="2902038464" sldId="2659"/>
            <ac:spMk id="12" creationId="{0F886C8D-DE3A-064B-A20D-7B59C4F18EBF}"/>
          </ac:spMkLst>
        </pc:spChg>
        <pc:spChg chg="add del mod">
          <ac:chgData name="Felipe Bottrel" userId="3f3bf9e99669898b" providerId="LiveId" clId="{FE83BC06-D6D8-5C43-87B3-AFDCA4ED2B8A}" dt="2021-03-14T17:46:54.790" v="13968" actId="478"/>
          <ac:spMkLst>
            <pc:docMk/>
            <pc:sldMk cId="2902038464" sldId="2659"/>
            <ac:spMk id="13" creationId="{7B006836-63C7-CD4F-B05A-FCD12B0D4B4A}"/>
          </ac:spMkLst>
        </pc:spChg>
        <pc:spChg chg="mod">
          <ac:chgData name="Felipe Bottrel" userId="3f3bf9e99669898b" providerId="LiveId" clId="{FE83BC06-D6D8-5C43-87B3-AFDCA4ED2B8A}" dt="2021-03-14T17:40:08.844" v="13732" actId="20577"/>
          <ac:spMkLst>
            <pc:docMk/>
            <pc:sldMk cId="2902038464" sldId="2659"/>
            <ac:spMk id="29" creationId="{9D4A0740-AA2A-3B47-8C08-7F3D87AAB175}"/>
          </ac:spMkLst>
        </pc:spChg>
        <pc:spChg chg="mod">
          <ac:chgData name="Felipe Bottrel" userId="3f3bf9e99669898b" providerId="LiveId" clId="{FE83BC06-D6D8-5C43-87B3-AFDCA4ED2B8A}" dt="2021-03-14T17:42:33.508" v="13790" actId="20577"/>
          <ac:spMkLst>
            <pc:docMk/>
            <pc:sldMk cId="2902038464" sldId="2659"/>
            <ac:spMk id="30" creationId="{A0164FBC-CCB7-744F-BE11-B262CCC5E398}"/>
          </ac:spMkLst>
        </pc:spChg>
        <pc:spChg chg="mod">
          <ac:chgData name="Felipe Bottrel" userId="3f3bf9e99669898b" providerId="LiveId" clId="{FE83BC06-D6D8-5C43-87B3-AFDCA4ED2B8A}" dt="2021-03-14T17:46:51.200" v="13966"/>
          <ac:spMkLst>
            <pc:docMk/>
            <pc:sldMk cId="2902038464" sldId="2659"/>
            <ac:spMk id="31" creationId="{4A58F73B-1AF4-A344-8734-32FE6F7F8DA8}"/>
          </ac:spMkLst>
        </pc:spChg>
        <pc:spChg chg="mod">
          <ac:chgData name="Felipe Bottrel" userId="3f3bf9e99669898b" providerId="LiveId" clId="{FE83BC06-D6D8-5C43-87B3-AFDCA4ED2B8A}" dt="2021-03-14T17:46:52.925" v="13967"/>
          <ac:spMkLst>
            <pc:docMk/>
            <pc:sldMk cId="2902038464" sldId="2659"/>
            <ac:spMk id="32" creationId="{7032053E-F655-3146-8C85-790862DAE5F2}"/>
          </ac:spMkLst>
        </pc:spChg>
        <pc:spChg chg="mod">
          <ac:chgData name="Felipe Bottrel" userId="3f3bf9e99669898b" providerId="LiveId" clId="{FE83BC06-D6D8-5C43-87B3-AFDCA4ED2B8A}" dt="2021-03-14T17:48:45.349" v="14027" actId="20577"/>
          <ac:spMkLst>
            <pc:docMk/>
            <pc:sldMk cId="2902038464" sldId="2659"/>
            <ac:spMk id="33" creationId="{718FDD15-9812-FA44-891C-7AB3D858C216}"/>
          </ac:spMkLst>
        </pc:spChg>
        <pc:spChg chg="mod">
          <ac:chgData name="Felipe Bottrel" userId="3f3bf9e99669898b" providerId="LiveId" clId="{FE83BC06-D6D8-5C43-87B3-AFDCA4ED2B8A}" dt="2021-03-14T17:48:06.950" v="13994"/>
          <ac:spMkLst>
            <pc:docMk/>
            <pc:sldMk cId="2902038464" sldId="2659"/>
            <ac:spMk id="34" creationId="{BF223BA2-49CE-F244-B100-C1CAE80EA3C9}"/>
          </ac:spMkLst>
        </pc:spChg>
      </pc:sldChg>
      <pc:sldChg chg="modSp mod">
        <pc:chgData name="Felipe Bottrel" userId="3f3bf9e99669898b" providerId="LiveId" clId="{FE83BC06-D6D8-5C43-87B3-AFDCA4ED2B8A}" dt="2021-03-14T18:01:52.447" v="14657" actId="20577"/>
        <pc:sldMkLst>
          <pc:docMk/>
          <pc:sldMk cId="2809088050" sldId="2662"/>
        </pc:sldMkLst>
        <pc:spChg chg="mod">
          <ac:chgData name="Felipe Bottrel" userId="3f3bf9e99669898b" providerId="LiveId" clId="{FE83BC06-D6D8-5C43-87B3-AFDCA4ED2B8A}" dt="2021-03-14T18:01:52.447" v="14657" actId="20577"/>
          <ac:spMkLst>
            <pc:docMk/>
            <pc:sldMk cId="2809088050" sldId="2662"/>
            <ac:spMk id="3" creationId="{A46E2750-7FAB-E444-A179-C2553807DFA5}"/>
          </ac:spMkLst>
        </pc:spChg>
        <pc:spChg chg="mod">
          <ac:chgData name="Felipe Bottrel" userId="3f3bf9e99669898b" providerId="LiveId" clId="{FE83BC06-D6D8-5C43-87B3-AFDCA4ED2B8A}" dt="2021-03-14T17:49:28.596" v="14034" actId="20577"/>
          <ac:spMkLst>
            <pc:docMk/>
            <pc:sldMk cId="2809088050" sldId="2662"/>
            <ac:spMk id="4" creationId="{61A889D8-1B96-1349-B492-3D434BF8FF08}"/>
          </ac:spMkLst>
        </pc:spChg>
        <pc:spChg chg="mod">
          <ac:chgData name="Felipe Bottrel" userId="3f3bf9e99669898b" providerId="LiveId" clId="{FE83BC06-D6D8-5C43-87B3-AFDCA4ED2B8A}" dt="2021-03-14T17:50:21.347" v="14065" actId="20577"/>
          <ac:spMkLst>
            <pc:docMk/>
            <pc:sldMk cId="2809088050" sldId="2662"/>
            <ac:spMk id="5" creationId="{8FAE8B38-2714-E343-8FBA-89EAC5BB721E}"/>
          </ac:spMkLst>
        </pc:spChg>
        <pc:spChg chg="mod">
          <ac:chgData name="Felipe Bottrel" userId="3f3bf9e99669898b" providerId="LiveId" clId="{FE83BC06-D6D8-5C43-87B3-AFDCA4ED2B8A}" dt="2021-03-14T17:51:11.471" v="14093"/>
          <ac:spMkLst>
            <pc:docMk/>
            <pc:sldMk cId="2809088050" sldId="2662"/>
            <ac:spMk id="6" creationId="{1CD99BA0-A85F-2C40-BF5A-0BDE8CF38217}"/>
          </ac:spMkLst>
        </pc:spChg>
        <pc:spChg chg="mod">
          <ac:chgData name="Felipe Bottrel" userId="3f3bf9e99669898b" providerId="LiveId" clId="{FE83BC06-D6D8-5C43-87B3-AFDCA4ED2B8A}" dt="2021-03-14T17:52:10.921" v="14126" actId="20577"/>
          <ac:spMkLst>
            <pc:docMk/>
            <pc:sldMk cId="2809088050" sldId="2662"/>
            <ac:spMk id="7" creationId="{93C87861-379A-DA4D-B09F-E4D73FA89947}"/>
          </ac:spMkLst>
        </pc:spChg>
        <pc:spChg chg="mod">
          <ac:chgData name="Felipe Bottrel" userId="3f3bf9e99669898b" providerId="LiveId" clId="{FE83BC06-D6D8-5C43-87B3-AFDCA4ED2B8A}" dt="2021-03-14T17:49:42.227" v="14036" actId="20577"/>
          <ac:spMkLst>
            <pc:docMk/>
            <pc:sldMk cId="2809088050" sldId="2662"/>
            <ac:spMk id="10" creationId="{1FF838EC-820F-B34F-9EE4-BA2777353D98}"/>
          </ac:spMkLst>
        </pc:spChg>
        <pc:spChg chg="mod">
          <ac:chgData name="Felipe Bottrel" userId="3f3bf9e99669898b" providerId="LiveId" clId="{FE83BC06-D6D8-5C43-87B3-AFDCA4ED2B8A}" dt="2021-03-14T17:49:47.156" v="14039" actId="20577"/>
          <ac:spMkLst>
            <pc:docMk/>
            <pc:sldMk cId="2809088050" sldId="2662"/>
            <ac:spMk id="11" creationId="{441BF0F3-94E6-AF43-94C3-44B2F65316F9}"/>
          </ac:spMkLst>
        </pc:spChg>
        <pc:spChg chg="mod">
          <ac:chgData name="Felipe Bottrel" userId="3f3bf9e99669898b" providerId="LiveId" clId="{FE83BC06-D6D8-5C43-87B3-AFDCA4ED2B8A}" dt="2021-03-14T17:49:52.907" v="14046" actId="20577"/>
          <ac:spMkLst>
            <pc:docMk/>
            <pc:sldMk cId="2809088050" sldId="2662"/>
            <ac:spMk id="12" creationId="{BAD55599-D1CE-C84C-8CE7-B42F2FD82E7A}"/>
          </ac:spMkLst>
        </pc:spChg>
        <pc:spChg chg="mod">
          <ac:chgData name="Felipe Bottrel" userId="3f3bf9e99669898b" providerId="LiveId" clId="{FE83BC06-D6D8-5C43-87B3-AFDCA4ED2B8A}" dt="2021-03-14T17:51:09.651" v="14092"/>
          <ac:spMkLst>
            <pc:docMk/>
            <pc:sldMk cId="2809088050" sldId="2662"/>
            <ac:spMk id="13" creationId="{272A846E-651E-FD43-B95A-FA9837228815}"/>
          </ac:spMkLst>
        </pc:spChg>
      </pc:sldChg>
      <pc:sldChg chg="modSp mod">
        <pc:chgData name="Felipe Bottrel" userId="3f3bf9e99669898b" providerId="LiveId" clId="{FE83BC06-D6D8-5C43-87B3-AFDCA4ED2B8A}" dt="2021-03-14T18:03:11.716" v="14725" actId="20577"/>
        <pc:sldMkLst>
          <pc:docMk/>
          <pc:sldMk cId="3256451576" sldId="2663"/>
        </pc:sldMkLst>
        <pc:spChg chg="mod">
          <ac:chgData name="Felipe Bottrel" userId="3f3bf9e99669898b" providerId="LiveId" clId="{FE83BC06-D6D8-5C43-87B3-AFDCA4ED2B8A}" dt="2021-03-14T18:03:11.716" v="14725" actId="20577"/>
          <ac:spMkLst>
            <pc:docMk/>
            <pc:sldMk cId="3256451576" sldId="2663"/>
            <ac:spMk id="3" creationId="{A46E2750-7FAB-E444-A179-C2553807DFA5}"/>
          </ac:spMkLst>
        </pc:spChg>
      </pc:sldChg>
      <pc:sldChg chg="addSp delSp modSp mod chgLayout">
        <pc:chgData name="Felipe Bottrel" userId="3f3bf9e99669898b" providerId="LiveId" clId="{FE83BC06-D6D8-5C43-87B3-AFDCA4ED2B8A}" dt="2021-03-14T19:03:31.912" v="16629" actId="20577"/>
        <pc:sldMkLst>
          <pc:docMk/>
          <pc:sldMk cId="181978825" sldId="2665"/>
        </pc:sldMkLst>
        <pc:spChg chg="mod ord">
          <ac:chgData name="Felipe Bottrel" userId="3f3bf9e99669898b" providerId="LiveId" clId="{FE83BC06-D6D8-5C43-87B3-AFDCA4ED2B8A}" dt="2021-03-14T19:03:31.912" v="16629" actId="20577"/>
          <ac:spMkLst>
            <pc:docMk/>
            <pc:sldMk cId="181978825" sldId="2665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3" creationId="{C991389F-7330-8141-AD4A-E70DA40B5833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4" creationId="{AF662F75-FD16-6544-9442-34D949E6DB7B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5" creationId="{A7E2CE7D-ED6D-174D-924A-D902EAF0E091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6" creationId="{F2F3FC96-E15B-D042-B7FD-BA04DB269D61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7" creationId="{CC539EE5-905A-7D40-B85A-DD407A42412F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8" creationId="{AF8785F5-0239-1B46-AC00-64CD11B52D8B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9" creationId="{7196CE26-5A14-434F-B780-151FC85A44F1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1" creationId="{C80044B2-97E0-5E42-B84E-D62ADE022D4B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2" creationId="{468A95EB-C542-9448-813B-3C36557CAB9A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3" creationId="{8DD4B7DD-77A8-4A4A-94F1-11970BDDBF23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4" creationId="{0C911E1D-4573-844D-8C8F-6E77E10D9FCC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5" creationId="{C3C8E60B-2796-3E4F-A7A0-3C061CB0FBE3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6" creationId="{B9C9FFFC-DE1A-0F47-AC09-B37AFA74F502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7" creationId="{BBC3A0EB-E1F3-8C4C-99A5-257DF213D41E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8" creationId="{99E391CC-8C01-AD4D-ADC8-A41DD35FD51C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9" creationId="{9AC1E549-B02C-2741-BF84-4EB463559838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0" creationId="{62AAC725-E7F0-C24E-8058-1841E60B2CFC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1" creationId="{28D04F15-B5E3-7943-AD6D-DD472FAEE586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2" creationId="{46B4AE59-CA9E-6445-9A67-D510E46004D2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3" creationId="{B1554C27-FD63-AC4E-9DAE-D10A7FD751AA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4" creationId="{35CF8E53-3DCF-9449-A47D-2A4FD70FCE90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5" creationId="{50A2B1B4-61C4-9A49-B3E6-A73C2BEA45F0}"/>
          </ac:spMkLst>
        </pc:spChg>
        <pc:spChg chg="add del mo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6" creationId="{FA005864-83F1-4F4B-8251-6A6FA75C1CD1}"/>
          </ac:spMkLst>
        </pc:spChg>
        <pc:spChg chg="add 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30" creationId="{F478F78D-83BD-BC4C-BBA9-6F87691A2CD6}"/>
          </ac:spMkLst>
        </pc:spChg>
        <pc:spChg chg="add 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31" creationId="{4FC0C9CC-9FD2-BE44-9C4C-9A1BCD157382}"/>
          </ac:spMkLst>
        </pc:spChg>
        <pc:spChg chg="add 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36" creationId="{443B2DAA-910D-D141-BB0C-10632AA31EC4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50" creationId="{1CD523FD-05B9-F447-9918-100FFA6948A7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64" creationId="{DDD639CA-3446-D741-952D-7BF4D73C8934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71" creationId="{3D73726D-4CB8-3241-998D-24225A747C48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72" creationId="{61AE1DC0-602D-9E4D-A229-3A4F2FCF2DE2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39" creationId="{609924D5-E027-1D4D-A747-E64C2DBF0748}"/>
          </ac:spMkLst>
        </pc:spChg>
        <pc:spChg chg="mod ord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145" creationId="{9C1F9266-45B5-3F4C-9B8F-4183AFFEA410}"/>
          </ac:spMkLst>
        </pc:spChg>
        <pc:spChg chg="del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25" creationId="{DCF44708-E520-3649-9503-FD02A266DEBA}"/>
          </ac:spMkLst>
        </pc:spChg>
        <pc:spChg chg="del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26" creationId="{864EA293-FBE1-E24C-B364-C4AE458FF780}"/>
          </ac:spMkLst>
        </pc:spChg>
        <pc:spChg chg="del">
          <ac:chgData name="Felipe Bottrel" userId="3f3bf9e99669898b" providerId="LiveId" clId="{FE83BC06-D6D8-5C43-87B3-AFDCA4ED2B8A}" dt="2021-03-14T18:43:57.500" v="16097" actId="6264"/>
          <ac:spMkLst>
            <pc:docMk/>
            <pc:sldMk cId="181978825" sldId="2665"/>
            <ac:spMk id="227" creationId="{0284D115-2849-CF42-9F2F-4298ADE76C56}"/>
          </ac:spMkLst>
        </pc:spChg>
        <pc:picChg chg="mod ord">
          <ac:chgData name="Felipe Bottrel" userId="3f3bf9e99669898b" providerId="LiveId" clId="{FE83BC06-D6D8-5C43-87B3-AFDCA4ED2B8A}" dt="2021-03-14T18:43:57.500" v="16097" actId="6264"/>
          <ac:picMkLst>
            <pc:docMk/>
            <pc:sldMk cId="181978825" sldId="2665"/>
            <ac:picMk id="46" creationId="{0893123B-BBC2-E743-BB29-3EDCA40289F8}"/>
          </ac:picMkLst>
        </pc:picChg>
        <pc:picChg chg="mod ord">
          <ac:chgData name="Felipe Bottrel" userId="3f3bf9e99669898b" providerId="LiveId" clId="{FE83BC06-D6D8-5C43-87B3-AFDCA4ED2B8A}" dt="2021-03-14T18:43:57.500" v="16097" actId="6264"/>
          <ac:picMkLst>
            <pc:docMk/>
            <pc:sldMk cId="181978825" sldId="2665"/>
            <ac:picMk id="47" creationId="{5F9F0883-E848-7842-B689-5530FA1DAF7F}"/>
          </ac:picMkLst>
        </pc:picChg>
        <pc:picChg chg="mod ord">
          <ac:chgData name="Felipe Bottrel" userId="3f3bf9e99669898b" providerId="LiveId" clId="{FE83BC06-D6D8-5C43-87B3-AFDCA4ED2B8A}" dt="2021-03-14T18:43:57.500" v="16097" actId="6264"/>
          <ac:picMkLst>
            <pc:docMk/>
            <pc:sldMk cId="181978825" sldId="2665"/>
            <ac:picMk id="48" creationId="{0FCE4596-5253-8D43-8947-E912B891752D}"/>
          </ac:picMkLst>
        </pc:picChg>
        <pc:picChg chg="mod ord">
          <ac:chgData name="Felipe Bottrel" userId="3f3bf9e99669898b" providerId="LiveId" clId="{FE83BC06-D6D8-5C43-87B3-AFDCA4ED2B8A}" dt="2021-03-14T18:43:57.500" v="16097" actId="6264"/>
          <ac:picMkLst>
            <pc:docMk/>
            <pc:sldMk cId="181978825" sldId="2665"/>
            <ac:picMk id="49" creationId="{DA319B41-28B2-0045-9CEB-521F01A0F1CA}"/>
          </ac:picMkLst>
        </pc:picChg>
        <pc:picChg chg="mod ord">
          <ac:chgData name="Felipe Bottrel" userId="3f3bf9e99669898b" providerId="LiveId" clId="{FE83BC06-D6D8-5C43-87B3-AFDCA4ED2B8A}" dt="2021-03-14T18:43:57.500" v="16097" actId="6264"/>
          <ac:picMkLst>
            <pc:docMk/>
            <pc:sldMk cId="181978825" sldId="2665"/>
            <ac:picMk id="51" creationId="{3D1FEEBF-70DE-3543-B207-E490FF6E55B1}"/>
          </ac:picMkLst>
        </pc:picChg>
        <pc:picChg chg="mod ord">
          <ac:chgData name="Felipe Bottrel" userId="3f3bf9e99669898b" providerId="LiveId" clId="{FE83BC06-D6D8-5C43-87B3-AFDCA4ED2B8A}" dt="2021-03-14T18:43:57.500" v="16097" actId="6264"/>
          <ac:picMkLst>
            <pc:docMk/>
            <pc:sldMk cId="181978825" sldId="2665"/>
            <ac:picMk id="52" creationId="{4499B2B0-B00D-7E4A-ACE7-5E82F11F4B56}"/>
          </ac:picMkLst>
        </pc:picChg>
      </pc:sldChg>
      <pc:sldChg chg="addSp delSp modSp mod chgLayout">
        <pc:chgData name="Felipe Bottrel" userId="3f3bf9e99669898b" providerId="LiveId" clId="{FE83BC06-D6D8-5C43-87B3-AFDCA4ED2B8A}" dt="2021-03-14T19:03:39.605" v="16631"/>
        <pc:sldMkLst>
          <pc:docMk/>
          <pc:sldMk cId="1989368387" sldId="2666"/>
        </pc:sldMkLst>
        <pc:spChg chg="mod ord">
          <ac:chgData name="Felipe Bottrel" userId="3f3bf9e99669898b" providerId="LiveId" clId="{FE83BC06-D6D8-5C43-87B3-AFDCA4ED2B8A}" dt="2021-03-14T19:03:39.605" v="16631"/>
          <ac:spMkLst>
            <pc:docMk/>
            <pc:sldMk cId="1989368387" sldId="2666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3" creationId="{C991389F-7330-8141-AD4A-E70DA40B5833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4" creationId="{745457C8-5A6E-4648-B60D-BA87FA2D893F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5" creationId="{A7E2CE7D-ED6D-174D-924A-D902EAF0E091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6" creationId="{F2F3FC96-E15B-D042-B7FD-BA04DB269D61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7" creationId="{DD95387F-C979-DC45-B3EC-5B33AC9DD290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8" creationId="{AF8785F5-0239-1B46-AC00-64CD11B52D8B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9" creationId="{694180F9-A0E0-0443-82E5-0A556350FA3F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0" creationId="{6D0C1086-287E-CA48-8A40-C611EA4D3563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1" creationId="{D344B16A-9D31-C44A-9A28-8BD6EE63E245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2" creationId="{CB566AFC-BF32-8D43-8E97-82730E628CDB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3" creationId="{A496E9D7-90C2-FC4E-898C-88477FB532DF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4" creationId="{63505F2F-28F8-6047-BF89-B234D39074EF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5" creationId="{5FC37EEB-1FD9-2D4E-9B86-A15C877581D5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6" creationId="{C23B879C-92CD-DA46-BCAE-7FFB9A9112E6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7" creationId="{B55BDE69-D824-BE48-8783-2C8493260099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8" creationId="{3D45A2F6-B7D7-B34E-9349-AD621E273BCE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19" creationId="{135781CF-A0DE-C649-B03D-5C96CA733046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0" creationId="{28867724-0E50-C841-BB95-04042E31E56A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1" creationId="{1CFD8C87-01BB-DF44-8227-BD8536985A67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2" creationId="{1AF4D022-F0E1-A44B-B476-775AC9BA55C9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3" creationId="{F075A462-7B64-A549-9807-27143F2BF78D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4" creationId="{704320E0-EDC1-AB43-87C1-911467A1F43B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5" creationId="{C9678358-018C-864D-AB72-1564D32D41FD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6" creationId="{370DB330-5CBD-874E-AA50-F26FDCB67693}"/>
          </ac:spMkLst>
        </pc:spChg>
        <pc:spChg chg="add del mo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7" creationId="{14B455C2-3C69-E74E-B778-6CEE7FA6F813}"/>
          </ac:spMkLst>
        </pc:spChg>
        <pc:spChg chg="add 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8" creationId="{63C43EB0-1320-0543-8D31-8FEBF44D81D1}"/>
          </ac:spMkLst>
        </pc:spChg>
        <pc:spChg chg="add 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9" creationId="{294AB2F8-CF07-5949-931E-FEC9CDD8C6D6}"/>
          </ac:spMkLst>
        </pc:spChg>
        <pc:spChg chg="add 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30" creationId="{2A5EE4C1-0287-244C-8F7C-0D72EA59AF2E}"/>
          </ac:spMkLst>
        </pc:spChg>
        <pc:spChg chg="add 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31" creationId="{AA35C1DC-D8ED-344D-B06D-4AE4137F49E3}"/>
          </ac:spMkLst>
        </pc:spChg>
        <pc:spChg chg="add 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32" creationId="{749CC364-76D2-7F4C-A110-B24420442CC1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50" creationId="{1CD523FD-05B9-F447-9918-100FFA6948A7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64" creationId="{DDD639CA-3446-D741-952D-7BF4D73C8934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71" creationId="{3D73726D-4CB8-3241-998D-24225A747C48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72" creationId="{61AE1DC0-602D-9E4D-A229-3A4F2FCF2DE2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79" creationId="{37439EB8-60AA-E742-A664-9DB0573C771D}"/>
          </ac:spMkLst>
        </pc:spChg>
        <pc:spChg chg="mod ord">
          <ac:chgData name="Felipe Bottrel" userId="3f3bf9e99669898b" providerId="LiveId" clId="{FE83BC06-D6D8-5C43-87B3-AFDCA4ED2B8A}" dt="2021-03-14T18:45:43.800" v="16147" actId="20577"/>
          <ac:spMkLst>
            <pc:docMk/>
            <pc:sldMk cId="1989368387" sldId="2666"/>
            <ac:spMk id="80" creationId="{6A5981D0-D729-3544-A807-BA6D45BFCD28}"/>
          </ac:spMkLst>
        </pc:spChg>
        <pc:spChg chg="mod ord">
          <ac:chgData name="Felipe Bottrel" userId="3f3bf9e99669898b" providerId="LiveId" clId="{FE83BC06-D6D8-5C43-87B3-AFDCA4ED2B8A}" dt="2021-03-14T18:45:30.806" v="16144" actId="20577"/>
          <ac:spMkLst>
            <pc:docMk/>
            <pc:sldMk cId="1989368387" sldId="2666"/>
            <ac:spMk id="122" creationId="{22160E70-4826-F94C-966F-57AADDB6181B}"/>
          </ac:spMkLst>
        </pc:spChg>
        <pc:spChg chg="mod ord">
          <ac:chgData name="Felipe Bottrel" userId="3f3bf9e99669898b" providerId="LiveId" clId="{FE83BC06-D6D8-5C43-87B3-AFDCA4ED2B8A}" dt="2021-03-14T18:45:55.610" v="16163" actId="20577"/>
          <ac:spMkLst>
            <pc:docMk/>
            <pc:sldMk cId="1989368387" sldId="2666"/>
            <ac:spMk id="123" creationId="{71DF7A6A-B69F-0844-A699-E7444C4EFC41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29" creationId="{322AE070-2D05-EF48-AB12-5DD8B6851C75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30" creationId="{7B56C264-1527-7941-9857-C813BF6D0A4D}"/>
          </ac:spMkLst>
        </pc:spChg>
        <pc:spChg chg="mod ord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31" creationId="{CFDD0A99-3271-0241-8669-BF0A69ABC4F1}"/>
          </ac:spMkLst>
        </pc:spChg>
        <pc:spChg chg="del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34" creationId="{12A94B10-57FB-B64E-AFC8-1C5E1BF00F3F}"/>
          </ac:spMkLst>
        </pc:spChg>
        <pc:spChg chg="del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35" creationId="{2A2E2F0D-9183-BF4B-99EC-A27ADF41E4B7}"/>
          </ac:spMkLst>
        </pc:spChg>
        <pc:spChg chg="del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36" creationId="{1A655DBD-0F49-FB46-990C-B744E964D18C}"/>
          </ac:spMkLst>
        </pc:spChg>
        <pc:spChg chg="del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37" creationId="{03DCF67C-EDCD-6446-B32A-154B41B57DF1}"/>
          </ac:spMkLst>
        </pc:spChg>
        <pc:spChg chg="del">
          <ac:chgData name="Felipe Bottrel" userId="3f3bf9e99669898b" providerId="LiveId" clId="{FE83BC06-D6D8-5C43-87B3-AFDCA4ED2B8A}" dt="2021-03-14T18:43:58.754" v="16098" actId="6264"/>
          <ac:spMkLst>
            <pc:docMk/>
            <pc:sldMk cId="1989368387" sldId="2666"/>
            <ac:spMk id="238" creationId="{E0772E78-50D0-9E4B-AC6E-4BADF8799E98}"/>
          </ac:spMkLst>
        </pc:spChg>
        <pc:picChg chg="mod ord">
          <ac:chgData name="Felipe Bottrel" userId="3f3bf9e99669898b" providerId="LiveId" clId="{FE83BC06-D6D8-5C43-87B3-AFDCA4ED2B8A}" dt="2021-03-14T18:43:58.754" v="16098" actId="6264"/>
          <ac:picMkLst>
            <pc:docMk/>
            <pc:sldMk cId="1989368387" sldId="2666"/>
            <ac:picMk id="73" creationId="{85659731-8141-C547-84AB-A3C2AE2753ED}"/>
          </ac:picMkLst>
        </pc:picChg>
        <pc:picChg chg="mod ord">
          <ac:chgData name="Felipe Bottrel" userId="3f3bf9e99669898b" providerId="LiveId" clId="{FE83BC06-D6D8-5C43-87B3-AFDCA4ED2B8A}" dt="2021-03-14T18:43:58.754" v="16098" actId="6264"/>
          <ac:picMkLst>
            <pc:docMk/>
            <pc:sldMk cId="1989368387" sldId="2666"/>
            <ac:picMk id="74" creationId="{E360796A-DC02-344F-82CF-390B83AEC7AB}"/>
          </ac:picMkLst>
        </pc:picChg>
        <pc:picChg chg="mod ord">
          <ac:chgData name="Felipe Bottrel" userId="3f3bf9e99669898b" providerId="LiveId" clId="{FE83BC06-D6D8-5C43-87B3-AFDCA4ED2B8A}" dt="2021-03-14T18:43:58.754" v="16098" actId="6264"/>
          <ac:picMkLst>
            <pc:docMk/>
            <pc:sldMk cId="1989368387" sldId="2666"/>
            <ac:picMk id="75" creationId="{F780BC02-3AC5-F741-BBC1-71A3CDAAE823}"/>
          </ac:picMkLst>
        </pc:picChg>
        <pc:picChg chg="mod ord">
          <ac:chgData name="Felipe Bottrel" userId="3f3bf9e99669898b" providerId="LiveId" clId="{FE83BC06-D6D8-5C43-87B3-AFDCA4ED2B8A}" dt="2021-03-14T18:43:58.754" v="16098" actId="6264"/>
          <ac:picMkLst>
            <pc:docMk/>
            <pc:sldMk cId="1989368387" sldId="2666"/>
            <ac:picMk id="76" creationId="{7B80DE6A-12D9-E640-9235-02431AB73EE3}"/>
          </ac:picMkLst>
        </pc:picChg>
        <pc:picChg chg="mod ord">
          <ac:chgData name="Felipe Bottrel" userId="3f3bf9e99669898b" providerId="LiveId" clId="{FE83BC06-D6D8-5C43-87B3-AFDCA4ED2B8A}" dt="2021-03-14T18:43:58.754" v="16098" actId="6264"/>
          <ac:picMkLst>
            <pc:docMk/>
            <pc:sldMk cId="1989368387" sldId="2666"/>
            <ac:picMk id="77" creationId="{FF65D004-6F34-7449-82DA-E717533CEA70}"/>
          </ac:picMkLst>
        </pc:picChg>
      </pc:sldChg>
      <pc:sldChg chg="addSp delSp modSp mod">
        <pc:chgData name="Felipe Bottrel" userId="3f3bf9e99669898b" providerId="LiveId" clId="{FE83BC06-D6D8-5C43-87B3-AFDCA4ED2B8A}" dt="2021-03-14T19:02:32.967" v="16620" actId="478"/>
        <pc:sldMkLst>
          <pc:docMk/>
          <pc:sldMk cId="3121204207" sldId="2667"/>
        </pc:sldMkLst>
        <pc:spChg chg="mod">
          <ac:chgData name="Felipe Bottrel" userId="3f3bf9e99669898b" providerId="LiveId" clId="{FE83BC06-D6D8-5C43-87B3-AFDCA4ED2B8A}" dt="2021-03-14T19:00:18.048" v="16552"/>
          <ac:spMkLst>
            <pc:docMk/>
            <pc:sldMk cId="3121204207" sldId="2667"/>
            <ac:spMk id="2" creationId="{BB0DD137-9079-3C45-AF12-B2D7F2B4244D}"/>
          </ac:spMkLst>
        </pc:spChg>
        <pc:spChg chg="add del mod">
          <ac:chgData name="Felipe Bottrel" userId="3f3bf9e99669898b" providerId="LiveId" clId="{FE83BC06-D6D8-5C43-87B3-AFDCA4ED2B8A}" dt="2021-03-14T19:02:01.308" v="16603"/>
          <ac:spMkLst>
            <pc:docMk/>
            <pc:sldMk cId="3121204207" sldId="2667"/>
            <ac:spMk id="4" creationId="{F5B8DC53-04B5-9A45-A60D-536F072A1FBF}"/>
          </ac:spMkLst>
        </pc:spChg>
        <pc:spChg chg="mod">
          <ac:chgData name="Felipe Bottrel" userId="3f3bf9e99669898b" providerId="LiveId" clId="{FE83BC06-D6D8-5C43-87B3-AFDCA4ED2B8A}" dt="2021-03-14T19:02:11.187" v="16606"/>
          <ac:spMkLst>
            <pc:docMk/>
            <pc:sldMk cId="3121204207" sldId="2667"/>
            <ac:spMk id="8" creationId="{AF8785F5-0239-1B46-AC00-64CD11B52D8B}"/>
          </ac:spMkLst>
        </pc:spChg>
        <pc:spChg chg="mod">
          <ac:chgData name="Felipe Bottrel" userId="3f3bf9e99669898b" providerId="LiveId" clId="{FE83BC06-D6D8-5C43-87B3-AFDCA4ED2B8A}" dt="2021-03-14T18:39:37.751" v="15940" actId="20577"/>
          <ac:spMkLst>
            <pc:docMk/>
            <pc:sldMk cId="3121204207" sldId="2667"/>
            <ac:spMk id="9" creationId="{7196CE26-5A14-434F-B780-151FC85A44F1}"/>
          </ac:spMkLst>
        </pc:spChg>
        <pc:spChg chg="mod">
          <ac:chgData name="Felipe Bottrel" userId="3f3bf9e99669898b" providerId="LiveId" clId="{FE83BC06-D6D8-5C43-87B3-AFDCA4ED2B8A}" dt="2021-03-14T19:02:30.104" v="16619" actId="20577"/>
          <ac:spMkLst>
            <pc:docMk/>
            <pc:sldMk cId="3121204207" sldId="2667"/>
            <ac:spMk id="20" creationId="{E862B018-4C1F-0D4B-A8F6-54D4DDDAFE23}"/>
          </ac:spMkLst>
        </pc:spChg>
        <pc:spChg chg="add del mod">
          <ac:chgData name="Felipe Bottrel" userId="3f3bf9e99669898b" providerId="LiveId" clId="{FE83BC06-D6D8-5C43-87B3-AFDCA4ED2B8A}" dt="2021-03-14T19:02:32.967" v="16620" actId="478"/>
          <ac:spMkLst>
            <pc:docMk/>
            <pc:sldMk cId="3121204207" sldId="2667"/>
            <ac:spMk id="32" creationId="{C9CE3534-CEEF-E74A-ABBF-21F1FC246F72}"/>
          </ac:spMkLst>
        </pc:spChg>
        <pc:spChg chg="add del mod">
          <ac:chgData name="Felipe Bottrel" userId="3f3bf9e99669898b" providerId="LiveId" clId="{FE83BC06-D6D8-5C43-87B3-AFDCA4ED2B8A}" dt="2021-03-14T19:02:32.967" v="16620" actId="478"/>
          <ac:spMkLst>
            <pc:docMk/>
            <pc:sldMk cId="3121204207" sldId="2667"/>
            <ac:spMk id="33" creationId="{3B643DA7-24F2-1442-8016-C03F0BE3AB10}"/>
          </ac:spMkLst>
        </pc:spChg>
        <pc:spChg chg="add del mod">
          <ac:chgData name="Felipe Bottrel" userId="3f3bf9e99669898b" providerId="LiveId" clId="{FE83BC06-D6D8-5C43-87B3-AFDCA4ED2B8A}" dt="2021-03-14T19:02:32.967" v="16620" actId="478"/>
          <ac:spMkLst>
            <pc:docMk/>
            <pc:sldMk cId="3121204207" sldId="2667"/>
            <ac:spMk id="36" creationId="{159AD0BD-2DA2-0A4C-8E3A-35D010ADBA16}"/>
          </ac:spMkLst>
        </pc:spChg>
        <pc:spChg chg="add del mod">
          <ac:chgData name="Felipe Bottrel" userId="3f3bf9e99669898b" providerId="LiveId" clId="{FE83BC06-D6D8-5C43-87B3-AFDCA4ED2B8A}" dt="2021-03-14T19:02:32.967" v="16620" actId="478"/>
          <ac:spMkLst>
            <pc:docMk/>
            <pc:sldMk cId="3121204207" sldId="2667"/>
            <ac:spMk id="40" creationId="{897969F4-DFA5-1B49-AD6E-6802A50C3370}"/>
          </ac:spMkLst>
        </pc:spChg>
        <pc:spChg chg="add del mod">
          <ac:chgData name="Felipe Bottrel" userId="3f3bf9e99669898b" providerId="LiveId" clId="{FE83BC06-D6D8-5C43-87B3-AFDCA4ED2B8A}" dt="2021-03-14T19:02:32.967" v="16620" actId="478"/>
          <ac:spMkLst>
            <pc:docMk/>
            <pc:sldMk cId="3121204207" sldId="2667"/>
            <ac:spMk id="43" creationId="{7CBAEE70-C722-284C-8D9C-1689AFAD8F50}"/>
          </ac:spMkLst>
        </pc:spChg>
        <pc:spChg chg="add del mod">
          <ac:chgData name="Felipe Bottrel" userId="3f3bf9e99669898b" providerId="LiveId" clId="{FE83BC06-D6D8-5C43-87B3-AFDCA4ED2B8A}" dt="2021-03-14T19:02:32.967" v="16620" actId="478"/>
          <ac:spMkLst>
            <pc:docMk/>
            <pc:sldMk cId="3121204207" sldId="2667"/>
            <ac:spMk id="44" creationId="{300A2553-D6A5-8949-B1E4-A3E4B8945B2A}"/>
          </ac:spMkLst>
        </pc:spChg>
        <pc:spChg chg="add del mod">
          <ac:chgData name="Felipe Bottrel" userId="3f3bf9e99669898b" providerId="LiveId" clId="{FE83BC06-D6D8-5C43-87B3-AFDCA4ED2B8A}" dt="2021-03-14T19:02:32.967" v="16620" actId="478"/>
          <ac:spMkLst>
            <pc:docMk/>
            <pc:sldMk cId="3121204207" sldId="2667"/>
            <ac:spMk id="47" creationId="{DDAECF77-6AA6-ED4F-B41B-E0E504120F2D}"/>
          </ac:spMkLst>
        </pc:spChg>
        <pc:spChg chg="add del mod">
          <ac:chgData name="Felipe Bottrel" userId="3f3bf9e99669898b" providerId="LiveId" clId="{FE83BC06-D6D8-5C43-87B3-AFDCA4ED2B8A}" dt="2021-03-14T19:02:32.967" v="16620" actId="478"/>
          <ac:spMkLst>
            <pc:docMk/>
            <pc:sldMk cId="3121204207" sldId="2667"/>
            <ac:spMk id="48" creationId="{8F3B05BC-30BF-8B44-BBE8-1BD2E03D7534}"/>
          </ac:spMkLst>
        </pc:spChg>
        <pc:spChg chg="add del mod">
          <ac:chgData name="Felipe Bottrel" userId="3f3bf9e99669898b" providerId="LiveId" clId="{FE83BC06-D6D8-5C43-87B3-AFDCA4ED2B8A}" dt="2021-03-14T19:02:32.967" v="16620" actId="478"/>
          <ac:spMkLst>
            <pc:docMk/>
            <pc:sldMk cId="3121204207" sldId="2667"/>
            <ac:spMk id="49" creationId="{0BDCCE6A-CEC1-C046-AC3D-28DDBC8FD1CB}"/>
          </ac:spMkLst>
        </pc:spChg>
        <pc:spChg chg="mod">
          <ac:chgData name="Felipe Bottrel" userId="3f3bf9e99669898b" providerId="LiveId" clId="{FE83BC06-D6D8-5C43-87B3-AFDCA4ED2B8A}" dt="2021-03-14T19:02:13.024" v="16607"/>
          <ac:spMkLst>
            <pc:docMk/>
            <pc:sldMk cId="3121204207" sldId="2667"/>
            <ac:spMk id="50" creationId="{1CD523FD-05B9-F447-9918-100FFA6948A7}"/>
          </ac:spMkLst>
        </pc:spChg>
        <pc:spChg chg="mod">
          <ac:chgData name="Felipe Bottrel" userId="3f3bf9e99669898b" providerId="LiveId" clId="{FE83BC06-D6D8-5C43-87B3-AFDCA4ED2B8A}" dt="2021-03-14T19:02:18.623" v="16609"/>
          <ac:spMkLst>
            <pc:docMk/>
            <pc:sldMk cId="3121204207" sldId="2667"/>
            <ac:spMk id="79" creationId="{37439EB8-60AA-E742-A664-9DB0573C771D}"/>
          </ac:spMkLst>
        </pc:spChg>
        <pc:spChg chg="mod">
          <ac:chgData name="Felipe Bottrel" userId="3f3bf9e99669898b" providerId="LiveId" clId="{FE83BC06-D6D8-5C43-87B3-AFDCA4ED2B8A}" dt="2021-03-14T19:02:20.683" v="16611"/>
          <ac:spMkLst>
            <pc:docMk/>
            <pc:sldMk cId="3121204207" sldId="2667"/>
            <ac:spMk id="80" creationId="{6A5981D0-D729-3544-A807-BA6D45BFCD28}"/>
          </ac:spMkLst>
        </pc:spChg>
        <pc:spChg chg="mod">
          <ac:chgData name="Felipe Bottrel" userId="3f3bf9e99669898b" providerId="LiveId" clId="{FE83BC06-D6D8-5C43-87B3-AFDCA4ED2B8A}" dt="2021-03-14T19:02:15.597" v="16608"/>
          <ac:spMkLst>
            <pc:docMk/>
            <pc:sldMk cId="3121204207" sldId="2667"/>
            <ac:spMk id="139" creationId="{609924D5-E027-1D4D-A747-E64C2DBF0748}"/>
          </ac:spMkLst>
        </pc:spChg>
        <pc:spChg chg="mod">
          <ac:chgData name="Felipe Bottrel" userId="3f3bf9e99669898b" providerId="LiveId" clId="{FE83BC06-D6D8-5C43-87B3-AFDCA4ED2B8A}" dt="2021-03-14T19:02:25.399" v="16613"/>
          <ac:spMkLst>
            <pc:docMk/>
            <pc:sldMk cId="3121204207" sldId="2667"/>
            <ac:spMk id="151" creationId="{18F05329-9FBD-6C49-8923-1C2E0087D2F9}"/>
          </ac:spMkLst>
        </pc:spChg>
        <pc:picChg chg="add del mod">
          <ac:chgData name="Felipe Bottrel" userId="3f3bf9e99669898b" providerId="LiveId" clId="{FE83BC06-D6D8-5C43-87B3-AFDCA4ED2B8A}" dt="2021-03-14T19:02:32.967" v="16620" actId="478"/>
          <ac:picMkLst>
            <pc:docMk/>
            <pc:sldMk cId="3121204207" sldId="2667"/>
            <ac:picMk id="34" creationId="{A5435971-C232-F345-8D8B-46B1D8400B12}"/>
          </ac:picMkLst>
        </pc:picChg>
        <pc:picChg chg="add del mod">
          <ac:chgData name="Felipe Bottrel" userId="3f3bf9e99669898b" providerId="LiveId" clId="{FE83BC06-D6D8-5C43-87B3-AFDCA4ED2B8A}" dt="2021-03-14T19:02:32.967" v="16620" actId="478"/>
          <ac:picMkLst>
            <pc:docMk/>
            <pc:sldMk cId="3121204207" sldId="2667"/>
            <ac:picMk id="35" creationId="{3A537BD0-770D-FB49-9465-50671843F284}"/>
          </ac:picMkLst>
        </pc:picChg>
        <pc:picChg chg="add del mod">
          <ac:chgData name="Felipe Bottrel" userId="3f3bf9e99669898b" providerId="LiveId" clId="{FE83BC06-D6D8-5C43-87B3-AFDCA4ED2B8A}" dt="2021-03-14T19:02:32.967" v="16620" actId="478"/>
          <ac:picMkLst>
            <pc:docMk/>
            <pc:sldMk cId="3121204207" sldId="2667"/>
            <ac:picMk id="41" creationId="{76DE3C7C-9C22-5049-9CF7-670A4AAA3AF9}"/>
          </ac:picMkLst>
        </pc:picChg>
        <pc:picChg chg="add del mod">
          <ac:chgData name="Felipe Bottrel" userId="3f3bf9e99669898b" providerId="LiveId" clId="{FE83BC06-D6D8-5C43-87B3-AFDCA4ED2B8A}" dt="2021-03-14T19:02:32.967" v="16620" actId="478"/>
          <ac:picMkLst>
            <pc:docMk/>
            <pc:sldMk cId="3121204207" sldId="2667"/>
            <ac:picMk id="42" creationId="{EC6C3C83-677B-AB40-B62E-1DCE98A34440}"/>
          </ac:picMkLst>
        </pc:picChg>
        <pc:picChg chg="add del mod">
          <ac:chgData name="Felipe Bottrel" userId="3f3bf9e99669898b" providerId="LiveId" clId="{FE83BC06-D6D8-5C43-87B3-AFDCA4ED2B8A}" dt="2021-03-14T19:02:32.967" v="16620" actId="478"/>
          <ac:picMkLst>
            <pc:docMk/>
            <pc:sldMk cId="3121204207" sldId="2667"/>
            <ac:picMk id="45" creationId="{F9D00879-4353-9049-A4FE-E9FE994A5CA2}"/>
          </ac:picMkLst>
        </pc:picChg>
        <pc:picChg chg="add del mod">
          <ac:chgData name="Felipe Bottrel" userId="3f3bf9e99669898b" providerId="LiveId" clId="{FE83BC06-D6D8-5C43-87B3-AFDCA4ED2B8A}" dt="2021-03-14T19:02:32.967" v="16620" actId="478"/>
          <ac:picMkLst>
            <pc:docMk/>
            <pc:sldMk cId="3121204207" sldId="2667"/>
            <ac:picMk id="46" creationId="{B8788984-1E70-B140-BD16-404C76A02655}"/>
          </ac:picMkLst>
        </pc:picChg>
      </pc:sldChg>
      <pc:sldChg chg="addSp delSp modSp mod">
        <pc:chgData name="Felipe Bottrel" userId="3f3bf9e99669898b" providerId="LiveId" clId="{FE83BC06-D6D8-5C43-87B3-AFDCA4ED2B8A}" dt="2021-03-14T19:03:04.587" v="16622" actId="20577"/>
        <pc:sldMkLst>
          <pc:docMk/>
          <pc:sldMk cId="1476073596" sldId="2668"/>
        </pc:sldMkLst>
        <pc:spChg chg="mod">
          <ac:chgData name="Felipe Bottrel" userId="3f3bf9e99669898b" providerId="LiveId" clId="{FE83BC06-D6D8-5C43-87B3-AFDCA4ED2B8A}" dt="2021-03-14T19:00:23.586" v="16553"/>
          <ac:spMkLst>
            <pc:docMk/>
            <pc:sldMk cId="1476073596" sldId="2668"/>
            <ac:spMk id="2" creationId="{BB0DD137-9079-3C45-AF12-B2D7F2B4244D}"/>
          </ac:spMkLst>
        </pc:spChg>
        <pc:spChg chg="mod">
          <ac:chgData name="Felipe Bottrel" userId="3f3bf9e99669898b" providerId="LiveId" clId="{FE83BC06-D6D8-5C43-87B3-AFDCA4ED2B8A}" dt="2021-03-14T19:01:41.237" v="16593"/>
          <ac:spMkLst>
            <pc:docMk/>
            <pc:sldMk cId="1476073596" sldId="2668"/>
            <ac:spMk id="8" creationId="{AF8785F5-0239-1B46-AC00-64CD11B52D8B}"/>
          </ac:spMkLst>
        </pc:spChg>
        <pc:spChg chg="mod">
          <ac:chgData name="Felipe Bottrel" userId="3f3bf9e99669898b" providerId="LiveId" clId="{FE83BC06-D6D8-5C43-87B3-AFDCA4ED2B8A}" dt="2021-03-14T19:01:51.964" v="16598"/>
          <ac:spMkLst>
            <pc:docMk/>
            <pc:sldMk cId="1476073596" sldId="2668"/>
            <ac:spMk id="20" creationId="{E862B018-4C1F-0D4B-A8F6-54D4DDDAFE23}"/>
          </ac:spMkLst>
        </pc:spChg>
        <pc:spChg chg="mod">
          <ac:chgData name="Felipe Bottrel" userId="3f3bf9e99669898b" providerId="LiveId" clId="{FE83BC06-D6D8-5C43-87B3-AFDCA4ED2B8A}" dt="2021-03-14T19:01:53.691" v="16599"/>
          <ac:spMkLst>
            <pc:docMk/>
            <pc:sldMk cId="1476073596" sldId="2668"/>
            <ac:spMk id="21" creationId="{B1B105B0-D4A9-D748-89E9-7C48E8FB73BB}"/>
          </ac:spMkLst>
        </pc:spChg>
        <pc:spChg chg="mod">
          <ac:chgData name="Felipe Bottrel" userId="3f3bf9e99669898b" providerId="LiveId" clId="{FE83BC06-D6D8-5C43-87B3-AFDCA4ED2B8A}" dt="2021-03-14T19:01:55.360" v="16600"/>
          <ac:spMkLst>
            <pc:docMk/>
            <pc:sldMk cId="1476073596" sldId="2668"/>
            <ac:spMk id="22" creationId="{015B536C-0CCF-E54C-96DA-818BE7EF290F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35" creationId="{18E2516B-1D2F-864F-9780-0A1B35E4CB7A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38" creationId="{4CEA92BD-135D-894C-9941-702AC5C160CB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41" creationId="{244B66FC-E234-A645-8836-B94261770A47}"/>
          </ac:spMkLst>
        </pc:spChg>
        <pc:spChg chg="mod">
          <ac:chgData name="Felipe Bottrel" userId="3f3bf9e99669898b" providerId="LiveId" clId="{FE83BC06-D6D8-5C43-87B3-AFDCA4ED2B8A}" dt="2021-03-14T19:01:43.011" v="16594"/>
          <ac:spMkLst>
            <pc:docMk/>
            <pc:sldMk cId="1476073596" sldId="2668"/>
            <ac:spMk id="50" creationId="{1CD523FD-05B9-F447-9918-100FFA6948A7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54" creationId="{4F2D3021-A041-F64E-A075-E9EAAAFF5AF8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57" creationId="{40EB5B9F-D369-7145-A21E-B32730423FE8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58" creationId="{7D118560-AF0B-5D4D-A743-968BCA978120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59" creationId="{68BB35BF-0BAC-8B45-A24E-57640AEEC5AF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60" creationId="{5CCDD1CF-CF05-FF4C-9515-C291A9B01DE5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61" creationId="{B98D96A2-A5DC-854B-899F-056D5C656B93}"/>
          </ac:spMkLst>
        </pc:spChg>
        <pc:spChg chg="add mod">
          <ac:chgData name="Felipe Bottrel" userId="3f3bf9e99669898b" providerId="LiveId" clId="{FE83BC06-D6D8-5C43-87B3-AFDCA4ED2B8A}" dt="2021-03-14T19:01:39.126" v="16591" actId="1076"/>
          <ac:spMkLst>
            <pc:docMk/>
            <pc:sldMk cId="1476073596" sldId="2668"/>
            <ac:spMk id="65" creationId="{B2C4C072-E86C-0E4F-BC88-AF69CA9E1F54}"/>
          </ac:spMkLst>
        </pc:spChg>
        <pc:spChg chg="mod">
          <ac:chgData name="Felipe Bottrel" userId="3f3bf9e99669898b" providerId="LiveId" clId="{FE83BC06-D6D8-5C43-87B3-AFDCA4ED2B8A}" dt="2021-03-14T18:39:29.150" v="15934" actId="20577"/>
          <ac:spMkLst>
            <pc:docMk/>
            <pc:sldMk cId="1476073596" sldId="2668"/>
            <ac:spMk id="71" creationId="{3D73726D-4CB8-3241-998D-24225A747C48}"/>
          </ac:spMkLst>
        </pc:spChg>
        <pc:spChg chg="mod">
          <ac:chgData name="Felipe Bottrel" userId="3f3bf9e99669898b" providerId="LiveId" clId="{FE83BC06-D6D8-5C43-87B3-AFDCA4ED2B8A}" dt="2021-03-14T19:01:45.617" v="16596"/>
          <ac:spMkLst>
            <pc:docMk/>
            <pc:sldMk cId="1476073596" sldId="2668"/>
            <ac:spMk id="72" creationId="{61AE1DC0-602D-9E4D-A229-3A4F2FCF2DE2}"/>
          </ac:spMkLst>
        </pc:spChg>
        <pc:spChg chg="mod">
          <ac:chgData name="Felipe Bottrel" userId="3f3bf9e99669898b" providerId="LiveId" clId="{FE83BC06-D6D8-5C43-87B3-AFDCA4ED2B8A}" dt="2021-03-14T19:03:04.587" v="16622" actId="20577"/>
          <ac:spMkLst>
            <pc:docMk/>
            <pc:sldMk cId="1476073596" sldId="2668"/>
            <ac:spMk id="80" creationId="{6A5981D0-D729-3544-A807-BA6D45BFCD28}"/>
          </ac:spMkLst>
        </pc:spChg>
        <pc:spChg chg="mod">
          <ac:chgData name="Felipe Bottrel" userId="3f3bf9e99669898b" providerId="LiveId" clId="{FE83BC06-D6D8-5C43-87B3-AFDCA4ED2B8A}" dt="2021-03-14T19:01:44.498" v="16595"/>
          <ac:spMkLst>
            <pc:docMk/>
            <pc:sldMk cId="1476073596" sldId="2668"/>
            <ac:spMk id="139" creationId="{609924D5-E027-1D4D-A747-E64C2DBF0748}"/>
          </ac:spMkLst>
        </pc:spChg>
        <pc:spChg chg="mod">
          <ac:chgData name="Felipe Bottrel" userId="3f3bf9e99669898b" providerId="LiveId" clId="{FE83BC06-D6D8-5C43-87B3-AFDCA4ED2B8A}" dt="2021-03-14T19:01:50.315" v="16597"/>
          <ac:spMkLst>
            <pc:docMk/>
            <pc:sldMk cId="1476073596" sldId="2668"/>
            <ac:spMk id="151" creationId="{18F05329-9FBD-6C49-8923-1C2E0087D2F9}"/>
          </ac:spMkLst>
        </pc:spChg>
        <pc:grpChg chg="add del">
          <ac:chgData name="Felipe Bottrel" userId="3f3bf9e99669898b" providerId="LiveId" clId="{FE83BC06-D6D8-5C43-87B3-AFDCA4ED2B8A}" dt="2021-03-14T19:01:58.391" v="16601" actId="478"/>
          <ac:grpSpMkLst>
            <pc:docMk/>
            <pc:sldMk cId="1476073596" sldId="2668"/>
            <ac:grpSpMk id="4" creationId="{4BED3554-A579-DA47-9CFE-6F09CD4D4886}"/>
          </ac:grpSpMkLst>
        </pc:grp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36" creationId="{977C51CD-B2CF-4741-9785-CDF892498BA9}"/>
          </ac:picMkLst>
        </pc:pic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37" creationId="{563DC474-927F-7D40-9089-88333AEEE9AE}"/>
          </ac:picMkLst>
        </pc:pic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39" creationId="{465B3438-7613-1543-8996-6A9DE61DD467}"/>
          </ac:picMkLst>
        </pc:pic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40" creationId="{24238A98-782D-D24B-97C7-DE4C411422DB}"/>
          </ac:picMkLst>
        </pc:pic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42" creationId="{1BEF4C62-094A-BC4B-BD8D-D0ADD14B2081}"/>
          </ac:picMkLst>
        </pc:pic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44" creationId="{C329D948-3A7D-FA42-81F3-C7569DAB344A}"/>
          </ac:picMkLst>
        </pc:pic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55" creationId="{2D3D3389-676D-DD44-A6C9-E2D8E33623B1}"/>
          </ac:picMkLst>
        </pc:pic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56" creationId="{5ADE2FDD-5553-4640-9574-A0013538B443}"/>
          </ac:picMkLst>
        </pc:pic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62" creationId="{AD8398B4-B209-0B43-91BD-016760A1CBDC}"/>
          </ac:picMkLst>
        </pc:picChg>
        <pc:picChg chg="add mod">
          <ac:chgData name="Felipe Bottrel" userId="3f3bf9e99669898b" providerId="LiveId" clId="{FE83BC06-D6D8-5C43-87B3-AFDCA4ED2B8A}" dt="2021-03-14T19:01:39.126" v="16591" actId="1076"/>
          <ac:picMkLst>
            <pc:docMk/>
            <pc:sldMk cId="1476073596" sldId="2668"/>
            <ac:picMk id="63" creationId="{20D1537A-4207-B84A-AE3C-0FA231570A17}"/>
          </ac:picMkLst>
        </pc:picChg>
      </pc:sldChg>
      <pc:sldChg chg="addSp delSp modSp mod">
        <pc:chgData name="Felipe Bottrel" userId="3f3bf9e99669898b" providerId="LiveId" clId="{FE83BC06-D6D8-5C43-87B3-AFDCA4ED2B8A}" dt="2021-03-14T19:01:21.908" v="16589" actId="20577"/>
        <pc:sldMkLst>
          <pc:docMk/>
          <pc:sldMk cId="1594891678" sldId="2669"/>
        </pc:sldMkLst>
        <pc:spChg chg="mod">
          <ac:chgData name="Felipe Bottrel" userId="3f3bf9e99669898b" providerId="LiveId" clId="{FE83BC06-D6D8-5C43-87B3-AFDCA4ED2B8A}" dt="2021-03-14T19:00:26.813" v="16554"/>
          <ac:spMkLst>
            <pc:docMk/>
            <pc:sldMk cId="1594891678" sldId="2669"/>
            <ac:spMk id="2" creationId="{BB0DD137-9079-3C45-AF12-B2D7F2B4244D}"/>
          </ac:spMkLst>
        </pc:spChg>
        <pc:spChg chg="mod">
          <ac:chgData name="Felipe Bottrel" userId="3f3bf9e99669898b" providerId="LiveId" clId="{FE83BC06-D6D8-5C43-87B3-AFDCA4ED2B8A}" dt="2021-03-14T18:53:55.446" v="16399"/>
          <ac:spMkLst>
            <pc:docMk/>
            <pc:sldMk cId="1594891678" sldId="2669"/>
            <ac:spMk id="8" creationId="{AF8785F5-0239-1B46-AC00-64CD11B52D8B}"/>
          </ac:spMkLst>
        </pc:spChg>
        <pc:spChg chg="mod">
          <ac:chgData name="Felipe Bottrel" userId="3f3bf9e99669898b" providerId="LiveId" clId="{FE83BC06-D6D8-5C43-87B3-AFDCA4ED2B8A}" dt="2021-03-14T18:39:15.069" v="15924" actId="20577"/>
          <ac:spMkLst>
            <pc:docMk/>
            <pc:sldMk cId="1594891678" sldId="2669"/>
            <ac:spMk id="9" creationId="{7196CE26-5A14-434F-B780-151FC85A44F1}"/>
          </ac:spMkLst>
        </pc:spChg>
        <pc:spChg chg="mod">
          <ac:chgData name="Felipe Bottrel" userId="3f3bf9e99669898b" providerId="LiveId" clId="{FE83BC06-D6D8-5C43-87B3-AFDCA4ED2B8A}" dt="2021-03-14T19:01:12.684" v="16585" actId="20577"/>
          <ac:spMkLst>
            <pc:docMk/>
            <pc:sldMk cId="1594891678" sldId="2669"/>
            <ac:spMk id="20" creationId="{E862B018-4C1F-0D4B-A8F6-54D4DDDAFE23}"/>
          </ac:spMkLst>
        </pc:spChg>
        <pc:spChg chg="mod">
          <ac:chgData name="Felipe Bottrel" userId="3f3bf9e99669898b" providerId="LiveId" clId="{FE83BC06-D6D8-5C43-87B3-AFDCA4ED2B8A}" dt="2021-03-14T19:01:13.967" v="16586" actId="20577"/>
          <ac:spMkLst>
            <pc:docMk/>
            <pc:sldMk cId="1594891678" sldId="2669"/>
            <ac:spMk id="21" creationId="{B1B105B0-D4A9-D748-89E9-7C48E8FB73BB}"/>
          </ac:spMkLst>
        </pc:spChg>
        <pc:spChg chg="mod">
          <ac:chgData name="Felipe Bottrel" userId="3f3bf9e99669898b" providerId="LiveId" clId="{FE83BC06-D6D8-5C43-87B3-AFDCA4ED2B8A}" dt="2021-03-14T19:01:19.704" v="16588" actId="20577"/>
          <ac:spMkLst>
            <pc:docMk/>
            <pc:sldMk cId="1594891678" sldId="2669"/>
            <ac:spMk id="22" creationId="{015B536C-0CCF-E54C-96DA-818BE7EF290F}"/>
          </ac:spMkLst>
        </pc:spChg>
        <pc:spChg chg="mod">
          <ac:chgData name="Felipe Bottrel" userId="3f3bf9e99669898b" providerId="LiveId" clId="{FE83BC06-D6D8-5C43-87B3-AFDCA4ED2B8A}" dt="2021-03-14T18:46:21.206" v="16192" actId="20577"/>
          <ac:spMkLst>
            <pc:docMk/>
            <pc:sldMk cId="1594891678" sldId="2669"/>
            <ac:spMk id="24" creationId="{122DFA78-2DF5-DA48-976D-5E9B3B2F6D6C}"/>
          </ac:spMkLst>
        </pc:spChg>
        <pc:spChg chg="mod">
          <ac:chgData name="Felipe Bottrel" userId="3f3bf9e99669898b" providerId="LiveId" clId="{FE83BC06-D6D8-5C43-87B3-AFDCA4ED2B8A}" dt="2021-03-14T18:57:42.254" v="16484" actId="20577"/>
          <ac:spMkLst>
            <pc:docMk/>
            <pc:sldMk cId="1594891678" sldId="2669"/>
            <ac:spMk id="25" creationId="{F31FFE60-2A8C-B145-B481-E224D224B8BC}"/>
          </ac:spMkLst>
        </pc:spChg>
        <pc:spChg chg="mod">
          <ac:chgData name="Felipe Bottrel" userId="3f3bf9e99669898b" providerId="LiveId" clId="{FE83BC06-D6D8-5C43-87B3-AFDCA4ED2B8A}" dt="2021-03-14T19:01:21.908" v="16589" actId="20577"/>
          <ac:spMkLst>
            <pc:docMk/>
            <pc:sldMk cId="1594891678" sldId="2669"/>
            <ac:spMk id="28" creationId="{84624366-6C57-0D47-8BAE-6F5A46382F04}"/>
          </ac:spMkLst>
        </pc:spChg>
        <pc:spChg chg="add del mod">
          <ac:chgData name="Felipe Bottrel" userId="3f3bf9e99669898b" providerId="LiveId" clId="{FE83BC06-D6D8-5C43-87B3-AFDCA4ED2B8A}" dt="2021-03-14T18:53:19.534" v="16389" actId="478"/>
          <ac:spMkLst>
            <pc:docMk/>
            <pc:sldMk cId="1594891678" sldId="2669"/>
            <ac:spMk id="39" creationId="{BD999D3C-CA78-8843-9759-AB3B6AE2BC36}"/>
          </ac:spMkLst>
        </pc:spChg>
        <pc:spChg chg="add del mod">
          <ac:chgData name="Felipe Bottrel" userId="3f3bf9e99669898b" providerId="LiveId" clId="{FE83BC06-D6D8-5C43-87B3-AFDCA4ED2B8A}" dt="2021-03-14T18:57:38.834" v="16478" actId="478"/>
          <ac:spMkLst>
            <pc:docMk/>
            <pc:sldMk cId="1594891678" sldId="2669"/>
            <ac:spMk id="49" creationId="{8C87FEE0-EBEA-AF47-BAA9-FA613526BF4D}"/>
          </ac:spMkLst>
        </pc:spChg>
        <pc:spChg chg="mod">
          <ac:chgData name="Felipe Bottrel" userId="3f3bf9e99669898b" providerId="LiveId" clId="{FE83BC06-D6D8-5C43-87B3-AFDCA4ED2B8A}" dt="2021-03-14T18:53:52.469" v="16398"/>
          <ac:spMkLst>
            <pc:docMk/>
            <pc:sldMk cId="1594891678" sldId="2669"/>
            <ac:spMk id="50" creationId="{1CD523FD-05B9-F447-9918-100FFA6948A7}"/>
          </ac:spMkLst>
        </pc:spChg>
        <pc:spChg chg="add del mod">
          <ac:chgData name="Felipe Bottrel" userId="3f3bf9e99669898b" providerId="LiveId" clId="{FE83BC06-D6D8-5C43-87B3-AFDCA4ED2B8A}" dt="2021-03-14T18:53:19.534" v="16389" actId="478"/>
          <ac:spMkLst>
            <pc:docMk/>
            <pc:sldMk cId="1594891678" sldId="2669"/>
            <ac:spMk id="51" creationId="{937425E7-C08F-9148-849B-893C9225B1E0}"/>
          </ac:spMkLst>
        </pc:spChg>
        <pc:spChg chg="add del mod">
          <ac:chgData name="Felipe Bottrel" userId="3f3bf9e99669898b" providerId="LiveId" clId="{FE83BC06-D6D8-5C43-87B3-AFDCA4ED2B8A}" dt="2021-03-14T18:57:38.834" v="16478" actId="478"/>
          <ac:spMkLst>
            <pc:docMk/>
            <pc:sldMk cId="1594891678" sldId="2669"/>
            <ac:spMk id="52" creationId="{4E47C2BF-4541-BE4A-B7F0-75DA98BD7B79}"/>
          </ac:spMkLst>
        </pc:spChg>
        <pc:spChg chg="add del mod">
          <ac:chgData name="Felipe Bottrel" userId="3f3bf9e99669898b" providerId="LiveId" clId="{FE83BC06-D6D8-5C43-87B3-AFDCA4ED2B8A}" dt="2021-03-14T18:53:19.534" v="16389" actId="478"/>
          <ac:spMkLst>
            <pc:docMk/>
            <pc:sldMk cId="1594891678" sldId="2669"/>
            <ac:spMk id="53" creationId="{48FA44B9-C434-4946-A481-6C42FAF998D6}"/>
          </ac:spMkLst>
        </pc:spChg>
        <pc:spChg chg="add del mod">
          <ac:chgData name="Felipe Bottrel" userId="3f3bf9e99669898b" providerId="LiveId" clId="{FE83BC06-D6D8-5C43-87B3-AFDCA4ED2B8A}" dt="2021-03-14T18:57:38.834" v="16478" actId="478"/>
          <ac:spMkLst>
            <pc:docMk/>
            <pc:sldMk cId="1594891678" sldId="2669"/>
            <ac:spMk id="54" creationId="{BB364C4D-4203-0140-8A05-EA34256BBFCD}"/>
          </ac:spMkLst>
        </pc:spChg>
        <pc:spChg chg="add del mod">
          <ac:chgData name="Felipe Bottrel" userId="3f3bf9e99669898b" providerId="LiveId" clId="{FE83BC06-D6D8-5C43-87B3-AFDCA4ED2B8A}" dt="2021-03-14T18:53:19.534" v="16389" actId="478"/>
          <ac:spMkLst>
            <pc:docMk/>
            <pc:sldMk cId="1594891678" sldId="2669"/>
            <ac:spMk id="55" creationId="{D6868A93-98F7-4E4A-917A-429C2AABFC4A}"/>
          </ac:spMkLst>
        </pc:spChg>
        <pc:spChg chg="add del mod">
          <ac:chgData name="Felipe Bottrel" userId="3f3bf9e99669898b" providerId="LiveId" clId="{FE83BC06-D6D8-5C43-87B3-AFDCA4ED2B8A}" dt="2021-03-14T18:57:38.834" v="16478" actId="478"/>
          <ac:spMkLst>
            <pc:docMk/>
            <pc:sldMk cId="1594891678" sldId="2669"/>
            <ac:spMk id="61" creationId="{4393A578-CA11-AB41-A25C-F7C81EC3886E}"/>
          </ac:spMkLst>
        </pc:spChg>
        <pc:spChg chg="mod">
          <ac:chgData name="Felipe Bottrel" userId="3f3bf9e99669898b" providerId="LiveId" clId="{FE83BC06-D6D8-5C43-87B3-AFDCA4ED2B8A}" dt="2021-03-14T18:39:20.783" v="15929" actId="20577"/>
          <ac:spMkLst>
            <pc:docMk/>
            <pc:sldMk cId="1594891678" sldId="2669"/>
            <ac:spMk id="71" creationId="{3D73726D-4CB8-3241-998D-24225A747C48}"/>
          </ac:spMkLst>
        </pc:spChg>
        <pc:spChg chg="mod">
          <ac:chgData name="Felipe Bottrel" userId="3f3bf9e99669898b" providerId="LiveId" clId="{FE83BC06-D6D8-5C43-87B3-AFDCA4ED2B8A}" dt="2021-03-14T18:54:12.724" v="16411" actId="20577"/>
          <ac:spMkLst>
            <pc:docMk/>
            <pc:sldMk cId="1594891678" sldId="2669"/>
            <ac:spMk id="72" creationId="{61AE1DC0-602D-9E4D-A229-3A4F2FCF2DE2}"/>
          </ac:spMkLst>
        </pc:spChg>
        <pc:spChg chg="mod">
          <ac:chgData name="Felipe Bottrel" userId="3f3bf9e99669898b" providerId="LiveId" clId="{FE83BC06-D6D8-5C43-87B3-AFDCA4ED2B8A}" dt="2021-03-14T19:00:45.028" v="16565" actId="20577"/>
          <ac:spMkLst>
            <pc:docMk/>
            <pc:sldMk cId="1594891678" sldId="2669"/>
            <ac:spMk id="80" creationId="{6A5981D0-D729-3544-A807-BA6D45BFCD28}"/>
          </ac:spMkLst>
        </pc:spChg>
        <pc:spChg chg="mod">
          <ac:chgData name="Felipe Bottrel" userId="3f3bf9e99669898b" providerId="LiveId" clId="{FE83BC06-D6D8-5C43-87B3-AFDCA4ED2B8A}" dt="2021-03-14T18:54:22.665" v="16417" actId="20577"/>
          <ac:spMkLst>
            <pc:docMk/>
            <pc:sldMk cId="1594891678" sldId="2669"/>
            <ac:spMk id="139" creationId="{609924D5-E027-1D4D-A747-E64C2DBF0748}"/>
          </ac:spMkLst>
        </pc:spChg>
        <pc:spChg chg="mod">
          <ac:chgData name="Felipe Bottrel" userId="3f3bf9e99669898b" providerId="LiveId" clId="{FE83BC06-D6D8-5C43-87B3-AFDCA4ED2B8A}" dt="2021-03-14T19:01:05.119" v="16579" actId="20577"/>
          <ac:spMkLst>
            <pc:docMk/>
            <pc:sldMk cId="1594891678" sldId="2669"/>
            <ac:spMk id="151" creationId="{18F05329-9FBD-6C49-8923-1C2E0087D2F9}"/>
          </ac:spMkLst>
        </pc:spChg>
      </pc:sldChg>
      <pc:sldChg chg="addSp delSp modSp mod chgLayout">
        <pc:chgData name="Felipe Bottrel" userId="3f3bf9e99669898b" providerId="LiveId" clId="{FE83BC06-D6D8-5C43-87B3-AFDCA4ED2B8A}" dt="2021-03-15T21:46:50.823" v="23354" actId="18131"/>
        <pc:sldMkLst>
          <pc:docMk/>
          <pc:sldMk cId="2713027696" sldId="2670"/>
        </pc:sldMkLst>
        <pc:spChg chg="mod ord">
          <ac:chgData name="Felipe Bottrel" userId="3f3bf9e99669898b" providerId="LiveId" clId="{FE83BC06-D6D8-5C43-87B3-AFDCA4ED2B8A}" dt="2021-03-14T19:03:25.557" v="16626" actId="20577"/>
          <ac:spMkLst>
            <pc:docMk/>
            <pc:sldMk cId="2713027696" sldId="2670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3" creationId="{C991389F-7330-8141-AD4A-E70DA40B5833}"/>
          </ac:spMkLst>
        </pc:spChg>
        <pc:spChg chg="mod or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4" creationId="{75446D01-035A-094F-8565-13EBBE4838CA}"/>
          </ac:spMkLst>
        </pc:spChg>
        <pc:spChg chg="mod or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5" creationId="{A7E2CE7D-ED6D-174D-924A-D902EAF0E091}"/>
          </ac:spMkLst>
        </pc:spChg>
        <pc:spChg chg="add del mod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6" creationId="{A9D7A0C1-3926-6749-A7B9-F1C057ECE2F1}"/>
          </ac:spMkLst>
        </pc:spChg>
        <pc:spChg chg="add del mod">
          <ac:chgData name="Felipe Bottrel" userId="3f3bf9e99669898b" providerId="LiveId" clId="{FE83BC06-D6D8-5C43-87B3-AFDCA4ED2B8A}" dt="2021-03-15T21:44:58.989" v="23334"/>
          <ac:spMkLst>
            <pc:docMk/>
            <pc:sldMk cId="2713027696" sldId="2670"/>
            <ac:spMk id="7" creationId="{533D7CD8-7913-AC42-A699-92701A0A3EA6}"/>
          </ac:spMkLst>
        </pc:spChg>
        <pc:spChg chg="add del mod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7" creationId="{A2A824AD-3A51-3A49-BBAF-8CAE1AFCC6EC}"/>
          </ac:spMkLst>
        </pc:spChg>
        <pc:spChg chg="mod or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8" creationId="{AD8086AA-5A5D-394D-A3CE-B5488B08D353}"/>
          </ac:spMkLst>
        </pc:spChg>
        <pc:spChg chg="mod ord">
          <ac:chgData name="Felipe Bottrel" userId="3f3bf9e99669898b" providerId="LiveId" clId="{FE83BC06-D6D8-5C43-87B3-AFDCA4ED2B8A}" dt="2021-03-15T21:45:51.998" v="23337" actId="20577"/>
          <ac:spMkLst>
            <pc:docMk/>
            <pc:sldMk cId="2713027696" sldId="2670"/>
            <ac:spMk id="9" creationId="{5D57B124-DB3C-5D47-B123-8D79F9B344A1}"/>
          </ac:spMkLst>
        </pc:spChg>
        <pc:spChg chg="add del mod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10" creationId="{6E205383-6030-104F-BE4B-6D6D8982BFC6}"/>
          </ac:spMkLst>
        </pc:spChg>
        <pc:spChg chg="mod or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11" creationId="{4EEB64F2-44F6-A249-A9AA-40B6F573CD48}"/>
          </ac:spMkLst>
        </pc:spChg>
        <pc:spChg chg="mod or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12" creationId="{F8EB8D5C-AFF8-874C-A5FA-61F673A59C7A}"/>
          </ac:spMkLst>
        </pc:spChg>
        <pc:spChg chg="mod ord">
          <ac:chgData name="Felipe Bottrel" userId="3f3bf9e99669898b" providerId="LiveId" clId="{FE83BC06-D6D8-5C43-87B3-AFDCA4ED2B8A}" dt="2021-03-15T21:46:03.455" v="23339" actId="20577"/>
          <ac:spMkLst>
            <pc:docMk/>
            <pc:sldMk cId="2713027696" sldId="2670"/>
            <ac:spMk id="13" creationId="{58C8DC70-BFA6-1E41-BE64-741D35C56FF7}"/>
          </ac:spMkLst>
        </pc:spChg>
        <pc:spChg chg="add del mod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14" creationId="{9D6D3393-185D-2643-8589-22E77BF16374}"/>
          </ac:spMkLst>
        </pc:spChg>
        <pc:spChg chg="add del mod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15" creationId="{58F96610-896C-A144-B324-DA03A45C54F9}"/>
          </ac:spMkLst>
        </pc:spChg>
        <pc:spChg chg="add del mod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16" creationId="{35B27750-36E2-C64A-AC54-1A7226DA6DD9}"/>
          </ac:spMkLst>
        </pc:spChg>
        <pc:spChg chg="add del mod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17" creationId="{689B9EE7-1843-7449-B66B-8337B134BFD0}"/>
          </ac:spMkLst>
        </pc:spChg>
        <pc:spChg chg="add del mod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18" creationId="{9C930092-F2C7-9644-8410-753028590AB4}"/>
          </ac:spMkLst>
        </pc:spChg>
        <pc:spChg chg="add del mod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19" creationId="{77B78BB3-EA0B-5947-BFB7-69C0C04AD7C5}"/>
          </ac:spMkLst>
        </pc:spChg>
        <pc:spChg chg="add del mod or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20" creationId="{AD6742F1-83BF-3B45-B027-E9860914AF9D}"/>
          </ac:spMkLst>
        </pc:spChg>
        <pc:spChg chg="add del mod or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21" creationId="{FE95F7CF-5718-7049-9B5A-53D46C2FB1FD}"/>
          </ac:spMkLst>
        </pc:spChg>
        <pc:spChg chg="add del mo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22" creationId="{7AF8AD5F-CDE6-6543-BE18-43CB4FCFE30B}"/>
          </ac:spMkLst>
        </pc:spChg>
        <pc:spChg chg="add del mo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23" creationId="{918C884A-BED5-EB47-B8DF-0A1881D0F42F}"/>
          </ac:spMkLst>
        </pc:spChg>
        <pc:spChg chg="add del mo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24" creationId="{270F6109-03EB-3541-A7F0-AB9FDD4D10F3}"/>
          </ac:spMkLst>
        </pc:spChg>
        <pc:spChg chg="add del mo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25" creationId="{C2B137DD-62F3-0F42-94F2-11B920479386}"/>
          </ac:spMkLst>
        </pc:spChg>
        <pc:spChg chg="add del mo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26" creationId="{E261CD10-CA2E-504E-8AC0-CD026BAC3644}"/>
          </ac:spMkLst>
        </pc:spChg>
        <pc:spChg chg="add del mo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27" creationId="{95646EA6-7B33-1A47-8661-EDCD76774E30}"/>
          </ac:spMkLst>
        </pc:spChg>
        <pc:spChg chg="add del mo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28" creationId="{B221F80F-91A0-474F-A079-E91B4574EE12}"/>
          </ac:spMkLst>
        </pc:spChg>
        <pc:spChg chg="add del mo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29" creationId="{CF55B23E-D907-524F-8864-914B6B0009C0}"/>
          </ac:spMkLst>
        </pc:spChg>
        <pc:spChg chg="add del mo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30" creationId="{FD3231BD-6E3B-1C4B-A7AB-8007F636B86A}"/>
          </ac:spMkLst>
        </pc:spChg>
        <pc:spChg chg="add del mod or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31" creationId="{CB29FC7D-5A51-B747-9AC2-73491D976FE9}"/>
          </ac:spMkLst>
        </pc:spChg>
        <pc:spChg chg="del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32" creationId="{7DFF0A22-BE05-FB42-A454-CD354E26ED6E}"/>
          </ac:spMkLst>
        </pc:spChg>
        <pc:spChg chg="del">
          <ac:chgData name="Felipe Bottrel" userId="3f3bf9e99669898b" providerId="LiveId" clId="{FE83BC06-D6D8-5C43-87B3-AFDCA4ED2B8A}" dt="2021-03-14T18:11:08.705" v="15027" actId="6264"/>
          <ac:spMkLst>
            <pc:docMk/>
            <pc:sldMk cId="2713027696" sldId="2670"/>
            <ac:spMk id="33" creationId="{46D4CDA5-9112-0347-96F8-F56A85DD76AD}"/>
          </ac:spMkLst>
        </pc:spChg>
        <pc:spChg chg="add del mod ord">
          <ac:chgData name="Felipe Bottrel" userId="3f3bf9e99669898b" providerId="LiveId" clId="{FE83BC06-D6D8-5C43-87B3-AFDCA4ED2B8A}" dt="2021-03-14T18:11:22.390" v="15030" actId="6264"/>
          <ac:spMkLst>
            <pc:docMk/>
            <pc:sldMk cId="2713027696" sldId="2670"/>
            <ac:spMk id="34" creationId="{5009E974-C672-1B4D-AFD4-650B620E89E9}"/>
          </ac:spMkLst>
        </pc:spChg>
        <pc:spChg chg="add del mod">
          <ac:chgData name="Felipe Bottrel" userId="3f3bf9e99669898b" providerId="LiveId" clId="{FE83BC06-D6D8-5C43-87B3-AFDCA4ED2B8A}" dt="2021-03-14T18:13:36.271" v="15044" actId="767"/>
          <ac:spMkLst>
            <pc:docMk/>
            <pc:sldMk cId="2713027696" sldId="2670"/>
            <ac:spMk id="35" creationId="{3EA2A0D2-03D7-BF49-9DB5-9D77759A7D51}"/>
          </ac:spMkLst>
        </pc:spChg>
        <pc:spChg chg="add del mo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36" creationId="{2A780B9C-B02D-CA4F-98C0-31604CF8ADAC}"/>
          </ac:spMkLst>
        </pc:spChg>
        <pc:spChg chg="add del mo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37" creationId="{C6E71B5E-6E0C-EF43-B3CB-7E45A0DCFA8B}"/>
          </ac:spMkLst>
        </pc:spChg>
        <pc:spChg chg="add del mo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38" creationId="{99718E12-D18A-7540-802C-33B01D670817}"/>
          </ac:spMkLst>
        </pc:spChg>
        <pc:spChg chg="add del mo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39" creationId="{7A77051E-B5EA-9B4F-9E30-500D928B3548}"/>
          </ac:spMkLst>
        </pc:spChg>
        <pc:spChg chg="add del mo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40" creationId="{52EA7A72-8323-BF4A-9424-731C11198C0D}"/>
          </ac:spMkLst>
        </pc:spChg>
        <pc:spChg chg="add del mo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41" creationId="{C6A791EA-EFD2-B44D-8705-102931E3510B}"/>
          </ac:spMkLst>
        </pc:spChg>
        <pc:spChg chg="add del mo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42" creationId="{CB5E73B7-2255-C646-8B48-FD2392FB2EE6}"/>
          </ac:spMkLst>
        </pc:spChg>
        <pc:spChg chg="add del mo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43" creationId="{764EFD00-A807-4F4A-8862-FBEC0766DF68}"/>
          </ac:spMkLst>
        </pc:spChg>
        <pc:spChg chg="add del mod">
          <ac:chgData name="Felipe Bottrel" userId="3f3bf9e99669898b" providerId="LiveId" clId="{FE83BC06-D6D8-5C43-87B3-AFDCA4ED2B8A}" dt="2021-03-14T18:44:01.203" v="16099" actId="6264"/>
          <ac:spMkLst>
            <pc:docMk/>
            <pc:sldMk cId="2713027696" sldId="2670"/>
            <ac:spMk id="44" creationId="{A0DB50AA-9924-0941-9C01-35C596E6CC5E}"/>
          </ac:spMkLst>
        </pc:spChg>
        <pc:spChg chg="add del mod ord">
          <ac:chgData name="Felipe Bottrel" userId="3f3bf9e99669898b" providerId="LiveId" clId="{FE83BC06-D6D8-5C43-87B3-AFDCA4ED2B8A}" dt="2021-03-15T21:42:39.609" v="23328"/>
          <ac:spMkLst>
            <pc:docMk/>
            <pc:sldMk cId="2713027696" sldId="2670"/>
            <ac:spMk id="45" creationId="{27C96584-AE33-B94D-858A-1D3880C2046A}"/>
          </ac:spMkLst>
        </pc:spChg>
        <pc:spChg chg="add del mod ord">
          <ac:chgData name="Felipe Bottrel" userId="3f3bf9e99669898b" providerId="LiveId" clId="{FE83BC06-D6D8-5C43-87B3-AFDCA4ED2B8A}" dt="2021-03-15T21:42:44.256" v="23329"/>
          <ac:spMkLst>
            <pc:docMk/>
            <pc:sldMk cId="2713027696" sldId="2670"/>
            <ac:spMk id="46" creationId="{2794A516-C9F5-284E-B656-160C72E90ABA}"/>
          </ac:spMkLst>
        </pc:spChg>
        <pc:picChg chg="add del mod">
          <ac:chgData name="Felipe Bottrel" userId="3f3bf9e99669898b" providerId="LiveId" clId="{FE83BC06-D6D8-5C43-87B3-AFDCA4ED2B8A}" dt="2021-03-15T21:44:49.829" v="23333" actId="478"/>
          <ac:picMkLst>
            <pc:docMk/>
            <pc:sldMk cId="2713027696" sldId="2670"/>
            <ac:picMk id="14" creationId="{D36CEDFD-DC2D-8D43-B135-8EF5DB9B878E}"/>
          </ac:picMkLst>
        </pc:picChg>
        <pc:picChg chg="add mod modCrop">
          <ac:chgData name="Felipe Bottrel" userId="3f3bf9e99669898b" providerId="LiveId" clId="{FE83BC06-D6D8-5C43-87B3-AFDCA4ED2B8A}" dt="2021-03-15T21:46:18.411" v="23346" actId="1038"/>
          <ac:picMkLst>
            <pc:docMk/>
            <pc:sldMk cId="2713027696" sldId="2670"/>
            <ac:picMk id="15" creationId="{5EFA60F7-B24F-D34C-8E61-4F4B2B42368D}"/>
          </ac:picMkLst>
        </pc:picChg>
        <pc:picChg chg="add mod modCrop">
          <ac:chgData name="Felipe Bottrel" userId="3f3bf9e99669898b" providerId="LiveId" clId="{FE83BC06-D6D8-5C43-87B3-AFDCA4ED2B8A}" dt="2021-03-15T21:46:50.823" v="23354" actId="18131"/>
          <ac:picMkLst>
            <pc:docMk/>
            <pc:sldMk cId="2713027696" sldId="2670"/>
            <ac:picMk id="16" creationId="{490F06F5-65BF-C043-861E-D0B35D282999}"/>
          </ac:picMkLst>
        </pc:picChg>
      </pc:sldChg>
      <pc:sldChg chg="addSp delSp modSp mod">
        <pc:chgData name="Felipe Bottrel" userId="3f3bf9e99669898b" providerId="LiveId" clId="{FE83BC06-D6D8-5C43-87B3-AFDCA4ED2B8A}" dt="2021-03-15T17:16:20.284" v="22811" actId="478"/>
        <pc:sldMkLst>
          <pc:docMk/>
          <pc:sldMk cId="3104854942" sldId="2671"/>
        </pc:sldMkLst>
        <pc:spChg chg="mod">
          <ac:chgData name="Felipe Bottrel" userId="3f3bf9e99669898b" providerId="LiveId" clId="{FE83BC06-D6D8-5C43-87B3-AFDCA4ED2B8A}" dt="2021-03-14T19:04:49.445" v="16635" actId="20577"/>
          <ac:spMkLst>
            <pc:docMk/>
            <pc:sldMk cId="3104854942" sldId="2671"/>
            <ac:spMk id="2" creationId="{BB0DD137-9079-3C45-AF12-B2D7F2B4244D}"/>
          </ac:spMkLst>
        </pc:spChg>
        <pc:spChg chg="mod">
          <ac:chgData name="Felipe Bottrel" userId="3f3bf9e99669898b" providerId="LiveId" clId="{FE83BC06-D6D8-5C43-87B3-AFDCA4ED2B8A}" dt="2021-03-14T19:20:22.025" v="17491" actId="14"/>
          <ac:spMkLst>
            <pc:docMk/>
            <pc:sldMk cId="3104854942" sldId="2671"/>
            <ac:spMk id="7" creationId="{5B337914-1C5F-1649-A9E8-2548E19CC000}"/>
          </ac:spMkLst>
        </pc:spChg>
        <pc:spChg chg="add mod">
          <ac:chgData name="Felipe Bottrel" userId="3f3bf9e99669898b" providerId="LiveId" clId="{FE83BC06-D6D8-5C43-87B3-AFDCA4ED2B8A}" dt="2021-03-15T17:16:19.767" v="22810" actId="1035"/>
          <ac:spMkLst>
            <pc:docMk/>
            <pc:sldMk cId="3104854942" sldId="2671"/>
            <ac:spMk id="32" creationId="{C2D6A8AF-ED55-E748-BE49-4DB2D6EC5FCB}"/>
          </ac:spMkLst>
        </pc:spChg>
        <pc:spChg chg="mod">
          <ac:chgData name="Felipe Bottrel" userId="3f3bf9e99669898b" providerId="LiveId" clId="{FE83BC06-D6D8-5C43-87B3-AFDCA4ED2B8A}" dt="2021-03-15T17:16:17.452" v="22809" actId="1036"/>
          <ac:spMkLst>
            <pc:docMk/>
            <pc:sldMk cId="3104854942" sldId="2671"/>
            <ac:spMk id="153" creationId="{9DBF6873-06C4-0F48-A0BF-02A5E4BB0B02}"/>
          </ac:spMkLst>
        </pc:spChg>
        <pc:spChg chg="del mod">
          <ac:chgData name="Felipe Bottrel" userId="3f3bf9e99669898b" providerId="LiveId" clId="{FE83BC06-D6D8-5C43-87B3-AFDCA4ED2B8A}" dt="2021-03-15T17:16:20.284" v="22811" actId="478"/>
          <ac:spMkLst>
            <pc:docMk/>
            <pc:sldMk cId="3104854942" sldId="2671"/>
            <ac:spMk id="154" creationId="{5B493EF7-8EFE-F949-8B6F-503387637609}"/>
          </ac:spMkLst>
        </pc:spChg>
      </pc:sldChg>
      <pc:sldChg chg="modSp mod">
        <pc:chgData name="Felipe Bottrel" userId="3f3bf9e99669898b" providerId="LiveId" clId="{FE83BC06-D6D8-5C43-87B3-AFDCA4ED2B8A}" dt="2021-03-15T17:16:37.560" v="22825" actId="1036"/>
        <pc:sldMkLst>
          <pc:docMk/>
          <pc:sldMk cId="3296976085" sldId="2672"/>
        </pc:sldMkLst>
        <pc:spChg chg="mod">
          <ac:chgData name="Felipe Bottrel" userId="3f3bf9e99669898b" providerId="LiveId" clId="{FE83BC06-D6D8-5C43-87B3-AFDCA4ED2B8A}" dt="2021-03-14T19:10:09.544" v="16997" actId="20577"/>
          <ac:spMkLst>
            <pc:docMk/>
            <pc:sldMk cId="3296976085" sldId="2672"/>
            <ac:spMk id="3" creationId="{A46E2750-7FAB-E444-A179-C2553807DFA5}"/>
          </ac:spMkLst>
        </pc:spChg>
        <pc:spChg chg="mod">
          <ac:chgData name="Felipe Bottrel" userId="3f3bf9e99669898b" providerId="LiveId" clId="{FE83BC06-D6D8-5C43-87B3-AFDCA4ED2B8A}" dt="2021-03-14T19:11:57.409" v="17127" actId="20577"/>
          <ac:spMkLst>
            <pc:docMk/>
            <pc:sldMk cId="3296976085" sldId="2672"/>
            <ac:spMk id="10" creationId="{305B2E23-A91A-414B-A25B-5D4F1FA35DFB}"/>
          </ac:spMkLst>
        </pc:spChg>
        <pc:spChg chg="mod">
          <ac:chgData name="Felipe Bottrel" userId="3f3bf9e99669898b" providerId="LiveId" clId="{FE83BC06-D6D8-5C43-87B3-AFDCA4ED2B8A}" dt="2021-03-15T17:16:34.967" v="22819" actId="1036"/>
          <ac:spMkLst>
            <pc:docMk/>
            <pc:sldMk cId="3296976085" sldId="2672"/>
            <ac:spMk id="26" creationId="{8A484F84-0200-204F-89F5-F96EF634AE0A}"/>
          </ac:spMkLst>
        </pc:spChg>
        <pc:spChg chg="mod">
          <ac:chgData name="Felipe Bottrel" userId="3f3bf9e99669898b" providerId="LiveId" clId="{FE83BC06-D6D8-5C43-87B3-AFDCA4ED2B8A}" dt="2021-03-15T17:16:34.967" v="22819" actId="1036"/>
          <ac:spMkLst>
            <pc:docMk/>
            <pc:sldMk cId="3296976085" sldId="2672"/>
            <ac:spMk id="27" creationId="{52B2931F-2721-6445-8C24-FB72E3C25A3B}"/>
          </ac:spMkLst>
        </pc:spChg>
        <pc:spChg chg="mod">
          <ac:chgData name="Felipe Bottrel" userId="3f3bf9e99669898b" providerId="LiveId" clId="{FE83BC06-D6D8-5C43-87B3-AFDCA4ED2B8A}" dt="2021-03-15T17:16:37.560" v="22825" actId="1036"/>
          <ac:spMkLst>
            <pc:docMk/>
            <pc:sldMk cId="3296976085" sldId="2672"/>
            <ac:spMk id="28" creationId="{541AF0DE-CB08-EA4D-A200-829B88627FCB}"/>
          </ac:spMkLst>
        </pc:spChg>
      </pc:sldChg>
      <pc:sldChg chg="addSp delSp modSp mod">
        <pc:chgData name="Felipe Bottrel" userId="3f3bf9e99669898b" providerId="LiveId" clId="{FE83BC06-D6D8-5C43-87B3-AFDCA4ED2B8A}" dt="2021-03-14T19:30:58.900" v="17716"/>
        <pc:sldMkLst>
          <pc:docMk/>
          <pc:sldMk cId="1881222085" sldId="2673"/>
        </pc:sldMkLst>
        <pc:spChg chg="mod">
          <ac:chgData name="Felipe Bottrel" userId="3f3bf9e99669898b" providerId="LiveId" clId="{FE83BC06-D6D8-5C43-87B3-AFDCA4ED2B8A}" dt="2021-03-14T19:30:37.814" v="17706"/>
          <ac:spMkLst>
            <pc:docMk/>
            <pc:sldMk cId="1881222085" sldId="2673"/>
            <ac:spMk id="3" creationId="{A46E2750-7FAB-E444-A179-C2553807DFA5}"/>
          </ac:spMkLst>
        </pc:spChg>
        <pc:spChg chg="add mod">
          <ac:chgData name="Felipe Bottrel" userId="3f3bf9e99669898b" providerId="LiveId" clId="{FE83BC06-D6D8-5C43-87B3-AFDCA4ED2B8A}" dt="2021-03-14T19:30:58.900" v="17716"/>
          <ac:spMkLst>
            <pc:docMk/>
            <pc:sldMk cId="1881222085" sldId="2673"/>
            <ac:spMk id="22" creationId="{7B01AF6A-2B0A-7E4A-9B00-07362FB407C7}"/>
          </ac:spMkLst>
        </pc:spChg>
        <pc:spChg chg="add mod">
          <ac:chgData name="Felipe Bottrel" userId="3f3bf9e99669898b" providerId="LiveId" clId="{FE83BC06-D6D8-5C43-87B3-AFDCA4ED2B8A}" dt="2021-03-14T19:30:58.900" v="17716"/>
          <ac:spMkLst>
            <pc:docMk/>
            <pc:sldMk cId="1881222085" sldId="2673"/>
            <ac:spMk id="23" creationId="{E2264068-5CAF-104A-801D-38FDA4350D80}"/>
          </ac:spMkLst>
        </pc:spChg>
        <pc:spChg chg="add mod">
          <ac:chgData name="Felipe Bottrel" userId="3f3bf9e99669898b" providerId="LiveId" clId="{FE83BC06-D6D8-5C43-87B3-AFDCA4ED2B8A}" dt="2021-03-14T19:30:58.900" v="17716"/>
          <ac:spMkLst>
            <pc:docMk/>
            <pc:sldMk cId="1881222085" sldId="2673"/>
            <ac:spMk id="24" creationId="{669DCD70-7326-4447-8B4C-8F6EC6F7D3A4}"/>
          </ac:spMkLst>
        </pc:spChg>
        <pc:spChg chg="del mod">
          <ac:chgData name="Felipe Bottrel" userId="3f3bf9e99669898b" providerId="LiveId" clId="{FE83BC06-D6D8-5C43-87B3-AFDCA4ED2B8A}" dt="2021-03-14T19:30:58.242" v="17715" actId="478"/>
          <ac:spMkLst>
            <pc:docMk/>
            <pc:sldMk cId="1881222085" sldId="2673"/>
            <ac:spMk id="30" creationId="{FEAB81ED-8AC8-734E-BE94-D5782FD70DC2}"/>
          </ac:spMkLst>
        </pc:spChg>
        <pc:spChg chg="del">
          <ac:chgData name="Felipe Bottrel" userId="3f3bf9e99669898b" providerId="LiveId" clId="{FE83BC06-D6D8-5C43-87B3-AFDCA4ED2B8A}" dt="2021-03-14T19:30:58.242" v="17715" actId="478"/>
          <ac:spMkLst>
            <pc:docMk/>
            <pc:sldMk cId="1881222085" sldId="2673"/>
            <ac:spMk id="31" creationId="{4FFE808B-37E4-A64D-A4D6-181FA97EF86E}"/>
          </ac:spMkLst>
        </pc:spChg>
        <pc:spChg chg="del">
          <ac:chgData name="Felipe Bottrel" userId="3f3bf9e99669898b" providerId="LiveId" clId="{FE83BC06-D6D8-5C43-87B3-AFDCA4ED2B8A}" dt="2021-03-14T19:30:58.242" v="17715" actId="478"/>
          <ac:spMkLst>
            <pc:docMk/>
            <pc:sldMk cId="1881222085" sldId="2673"/>
            <ac:spMk id="32" creationId="{6CCA34F4-7177-BB45-9002-DA19C44828A2}"/>
          </ac:spMkLst>
        </pc:spChg>
      </pc:sldChg>
      <pc:sldChg chg="addSp delSp modSp mod">
        <pc:chgData name="Felipe Bottrel" userId="3f3bf9e99669898b" providerId="LiveId" clId="{FE83BC06-D6D8-5C43-87B3-AFDCA4ED2B8A}" dt="2021-03-14T20:28:48.442" v="19623" actId="20577"/>
        <pc:sldMkLst>
          <pc:docMk/>
          <pc:sldMk cId="2815588554" sldId="2674"/>
        </pc:sldMkLst>
        <pc:spChg chg="mod">
          <ac:chgData name="Felipe Bottrel" userId="3f3bf9e99669898b" providerId="LiveId" clId="{FE83BC06-D6D8-5C43-87B3-AFDCA4ED2B8A}" dt="2021-03-14T20:28:48.442" v="19623" actId="20577"/>
          <ac:spMkLst>
            <pc:docMk/>
            <pc:sldMk cId="2815588554" sldId="2674"/>
            <ac:spMk id="3" creationId="{571E8A6F-4BDC-8F49-A4AF-86F6082D5FC5}"/>
          </ac:spMkLst>
        </pc:spChg>
        <pc:spChg chg="mod">
          <ac:chgData name="Felipe Bottrel" userId="3f3bf9e99669898b" providerId="LiveId" clId="{FE83BC06-D6D8-5C43-87B3-AFDCA4ED2B8A}" dt="2021-03-14T20:14:46.104" v="19036" actId="20577"/>
          <ac:spMkLst>
            <pc:docMk/>
            <pc:sldMk cId="2815588554" sldId="2674"/>
            <ac:spMk id="5" creationId="{9B20FF7B-7242-5B47-9352-FB8E82D559D3}"/>
          </ac:spMkLst>
        </pc:spChg>
        <pc:spChg chg="add del mod">
          <ac:chgData name="Felipe Bottrel" userId="3f3bf9e99669898b" providerId="LiveId" clId="{FE83BC06-D6D8-5C43-87B3-AFDCA4ED2B8A}" dt="2021-03-14T20:03:46.705" v="18493"/>
          <ac:spMkLst>
            <pc:docMk/>
            <pc:sldMk cId="2815588554" sldId="2674"/>
            <ac:spMk id="6" creationId="{86D3DDCA-C78C-714E-AE5D-DFBC8ED66D1C}"/>
          </ac:spMkLst>
        </pc:spChg>
        <pc:spChg chg="del mod">
          <ac:chgData name="Felipe Bottrel" userId="3f3bf9e99669898b" providerId="LiveId" clId="{FE83BC06-D6D8-5C43-87B3-AFDCA4ED2B8A}" dt="2021-03-14T20:03:46.705" v="18493"/>
          <ac:spMkLst>
            <pc:docMk/>
            <pc:sldMk cId="2815588554" sldId="2674"/>
            <ac:spMk id="17" creationId="{42B296AB-F3B5-9846-9CDA-6346367D180E}"/>
          </ac:spMkLst>
        </pc:spChg>
        <pc:spChg chg="mod">
          <ac:chgData name="Felipe Bottrel" userId="3f3bf9e99669898b" providerId="LiveId" clId="{FE83BC06-D6D8-5C43-87B3-AFDCA4ED2B8A}" dt="2021-03-14T20:03:52.101" v="18494" actId="207"/>
          <ac:spMkLst>
            <pc:docMk/>
            <pc:sldMk cId="2815588554" sldId="2674"/>
            <ac:spMk id="22" creationId="{19B07178-DBA8-C440-8E58-BA8708924FF3}"/>
          </ac:spMkLst>
        </pc:spChg>
        <pc:spChg chg="mod">
          <ac:chgData name="Felipe Bottrel" userId="3f3bf9e99669898b" providerId="LiveId" clId="{FE83BC06-D6D8-5C43-87B3-AFDCA4ED2B8A}" dt="2021-03-14T20:05:04.255" v="18523" actId="20577"/>
          <ac:spMkLst>
            <pc:docMk/>
            <pc:sldMk cId="2815588554" sldId="2674"/>
            <ac:spMk id="35" creationId="{01B671A5-E46D-C54A-91E4-C4312F1F4CAD}"/>
          </ac:spMkLst>
        </pc:spChg>
        <pc:spChg chg="mod">
          <ac:chgData name="Felipe Bottrel" userId="3f3bf9e99669898b" providerId="LiveId" clId="{FE83BC06-D6D8-5C43-87B3-AFDCA4ED2B8A}" dt="2021-03-14T20:17:50.952" v="19121" actId="20577"/>
          <ac:spMkLst>
            <pc:docMk/>
            <pc:sldMk cId="2815588554" sldId="2674"/>
            <ac:spMk id="36" creationId="{932DBA75-B997-1C45-B32F-F8BB8BCBD9CE}"/>
          </ac:spMkLst>
        </pc:spChg>
        <pc:spChg chg="mod">
          <ac:chgData name="Felipe Bottrel" userId="3f3bf9e99669898b" providerId="LiveId" clId="{FE83BC06-D6D8-5C43-87B3-AFDCA4ED2B8A}" dt="2021-03-14T20:05:13.287" v="18524"/>
          <ac:spMkLst>
            <pc:docMk/>
            <pc:sldMk cId="2815588554" sldId="2674"/>
            <ac:spMk id="37" creationId="{55E89867-6773-1D4B-A9DF-C6C70301BF9F}"/>
          </ac:spMkLst>
        </pc:spChg>
        <pc:spChg chg="mod">
          <ac:chgData name="Felipe Bottrel" userId="3f3bf9e99669898b" providerId="LiveId" clId="{FE83BC06-D6D8-5C43-87B3-AFDCA4ED2B8A}" dt="2021-03-14T20:22:09.718" v="19346" actId="20577"/>
          <ac:spMkLst>
            <pc:docMk/>
            <pc:sldMk cId="2815588554" sldId="2674"/>
            <ac:spMk id="38" creationId="{4D92D439-4E4E-5947-B42F-593C8C33CF33}"/>
          </ac:spMkLst>
        </pc:spChg>
        <pc:spChg chg="mod">
          <ac:chgData name="Felipe Bottrel" userId="3f3bf9e99669898b" providerId="LiveId" clId="{FE83BC06-D6D8-5C43-87B3-AFDCA4ED2B8A}" dt="2021-03-14T20:05:14.738" v="18525"/>
          <ac:spMkLst>
            <pc:docMk/>
            <pc:sldMk cId="2815588554" sldId="2674"/>
            <ac:spMk id="39" creationId="{7EFCB15F-9A86-E04A-95F3-4A7D8083BB22}"/>
          </ac:spMkLst>
        </pc:spChg>
        <pc:spChg chg="mod">
          <ac:chgData name="Felipe Bottrel" userId="3f3bf9e99669898b" providerId="LiveId" clId="{FE83BC06-D6D8-5C43-87B3-AFDCA4ED2B8A}" dt="2021-03-14T20:23:33.009" v="19437" actId="21"/>
          <ac:spMkLst>
            <pc:docMk/>
            <pc:sldMk cId="2815588554" sldId="2674"/>
            <ac:spMk id="40" creationId="{1E32E356-4505-8C4D-AC47-92E3726DBD83}"/>
          </ac:spMkLst>
        </pc:spChg>
        <pc:spChg chg="mod">
          <ac:chgData name="Felipe Bottrel" userId="3f3bf9e99669898b" providerId="LiveId" clId="{FE83BC06-D6D8-5C43-87B3-AFDCA4ED2B8A}" dt="2021-03-14T20:05:15.776" v="18526"/>
          <ac:spMkLst>
            <pc:docMk/>
            <pc:sldMk cId="2815588554" sldId="2674"/>
            <ac:spMk id="41" creationId="{637BF645-766C-F749-BC04-42F90C9C7055}"/>
          </ac:spMkLst>
        </pc:spChg>
        <pc:grpChg chg="add">
          <ac:chgData name="Felipe Bottrel" userId="3f3bf9e99669898b" providerId="LiveId" clId="{FE83BC06-D6D8-5C43-87B3-AFDCA4ED2B8A}" dt="2021-03-14T20:03:54.919" v="18495" actId="164"/>
          <ac:grpSpMkLst>
            <pc:docMk/>
            <pc:sldMk cId="2815588554" sldId="2674"/>
            <ac:grpSpMk id="7" creationId="{D29B8752-65B4-9046-BFB7-F361892CFC42}"/>
          </ac:grpSpMkLst>
        </pc:grpChg>
      </pc:sldChg>
      <pc:sldChg chg="modSp mod">
        <pc:chgData name="Felipe Bottrel" userId="3f3bf9e99669898b" providerId="LiveId" clId="{FE83BC06-D6D8-5C43-87B3-AFDCA4ED2B8A}" dt="2021-03-15T15:29:56.148" v="20226" actId="20577"/>
        <pc:sldMkLst>
          <pc:docMk/>
          <pc:sldMk cId="4202499215" sldId="2675"/>
        </pc:sldMkLst>
        <pc:spChg chg="mod">
          <ac:chgData name="Felipe Bottrel" userId="3f3bf9e99669898b" providerId="LiveId" clId="{FE83BC06-D6D8-5C43-87B3-AFDCA4ED2B8A}" dt="2021-03-14T20:28:53.608" v="19624"/>
          <ac:spMkLst>
            <pc:docMk/>
            <pc:sldMk cId="4202499215" sldId="2675"/>
            <ac:spMk id="3" creationId="{571E8A6F-4BDC-8F49-A4AF-86F6082D5FC5}"/>
          </ac:spMkLst>
        </pc:spChg>
        <pc:spChg chg="mod">
          <ac:chgData name="Felipe Bottrel" userId="3f3bf9e99669898b" providerId="LiveId" clId="{FE83BC06-D6D8-5C43-87B3-AFDCA4ED2B8A}" dt="2021-03-14T20:26:28.053" v="19510" actId="20577"/>
          <ac:spMkLst>
            <pc:docMk/>
            <pc:sldMk cId="4202499215" sldId="2675"/>
            <ac:spMk id="5" creationId="{9B20FF7B-7242-5B47-9352-FB8E82D559D3}"/>
          </ac:spMkLst>
        </pc:spChg>
        <pc:spChg chg="mod">
          <ac:chgData name="Felipe Bottrel" userId="3f3bf9e99669898b" providerId="LiveId" clId="{FE83BC06-D6D8-5C43-87B3-AFDCA4ED2B8A}" dt="2021-03-15T15:29:56.148" v="20226" actId="20577"/>
          <ac:spMkLst>
            <pc:docMk/>
            <pc:sldMk cId="4202499215" sldId="2675"/>
            <ac:spMk id="6" creationId="{0A226649-2781-E74D-A24F-26FD80427F05}"/>
          </ac:spMkLst>
        </pc:spChg>
        <pc:spChg chg="mod">
          <ac:chgData name="Felipe Bottrel" userId="3f3bf9e99669898b" providerId="LiveId" clId="{FE83BC06-D6D8-5C43-87B3-AFDCA4ED2B8A}" dt="2021-03-14T20:05:26.756" v="18535" actId="20577"/>
          <ac:spMkLst>
            <pc:docMk/>
            <pc:sldMk cId="4202499215" sldId="2675"/>
            <ac:spMk id="7" creationId="{8A219E8B-F229-AE47-8C1A-46EA05CE4F10}"/>
          </ac:spMkLst>
        </pc:spChg>
        <pc:spChg chg="mod">
          <ac:chgData name="Felipe Bottrel" userId="3f3bf9e99669898b" providerId="LiveId" clId="{FE83BC06-D6D8-5C43-87B3-AFDCA4ED2B8A}" dt="2021-03-14T20:05:19.797" v="18527"/>
          <ac:spMkLst>
            <pc:docMk/>
            <pc:sldMk cId="4202499215" sldId="2675"/>
            <ac:spMk id="35" creationId="{01B671A5-E46D-C54A-91E4-C4312F1F4CAD}"/>
          </ac:spMkLst>
        </pc:spChg>
        <pc:spChg chg="mod">
          <ac:chgData name="Felipe Bottrel" userId="3f3bf9e99669898b" providerId="LiveId" clId="{FE83BC06-D6D8-5C43-87B3-AFDCA4ED2B8A}" dt="2021-03-14T20:26:46.796" v="19519" actId="20577"/>
          <ac:spMkLst>
            <pc:docMk/>
            <pc:sldMk cId="4202499215" sldId="2675"/>
            <ac:spMk id="36" creationId="{932DBA75-B997-1C45-B32F-F8BB8BCBD9CE}"/>
          </ac:spMkLst>
        </pc:spChg>
        <pc:spChg chg="mod">
          <ac:chgData name="Felipe Bottrel" userId="3f3bf9e99669898b" providerId="LiveId" clId="{FE83BC06-D6D8-5C43-87B3-AFDCA4ED2B8A}" dt="2021-03-14T20:05:21.547" v="18528"/>
          <ac:spMkLst>
            <pc:docMk/>
            <pc:sldMk cId="4202499215" sldId="2675"/>
            <ac:spMk id="37" creationId="{55E89867-6773-1D4B-A9DF-C6C70301BF9F}"/>
          </ac:spMkLst>
        </pc:spChg>
        <pc:spChg chg="mod">
          <ac:chgData name="Felipe Bottrel" userId="3f3bf9e99669898b" providerId="LiveId" clId="{FE83BC06-D6D8-5C43-87B3-AFDCA4ED2B8A}" dt="2021-03-14T20:26:50.253" v="19520" actId="20577"/>
          <ac:spMkLst>
            <pc:docMk/>
            <pc:sldMk cId="4202499215" sldId="2675"/>
            <ac:spMk id="38" creationId="{4D92D439-4E4E-5947-B42F-593C8C33CF33}"/>
          </ac:spMkLst>
        </pc:spChg>
        <pc:spChg chg="mod">
          <ac:chgData name="Felipe Bottrel" userId="3f3bf9e99669898b" providerId="LiveId" clId="{FE83BC06-D6D8-5C43-87B3-AFDCA4ED2B8A}" dt="2021-03-14T20:05:22.811" v="18529"/>
          <ac:spMkLst>
            <pc:docMk/>
            <pc:sldMk cId="4202499215" sldId="2675"/>
            <ac:spMk id="39" creationId="{7EFCB15F-9A86-E04A-95F3-4A7D8083BB22}"/>
          </ac:spMkLst>
        </pc:spChg>
        <pc:spChg chg="mod">
          <ac:chgData name="Felipe Bottrel" userId="3f3bf9e99669898b" providerId="LiveId" clId="{FE83BC06-D6D8-5C43-87B3-AFDCA4ED2B8A}" dt="2021-03-14T20:26:08.633" v="19496"/>
          <ac:spMkLst>
            <pc:docMk/>
            <pc:sldMk cId="4202499215" sldId="2675"/>
            <ac:spMk id="40" creationId="{1E32E356-4505-8C4D-AC47-92E3726DBD83}"/>
          </ac:spMkLst>
        </pc:spChg>
        <pc:spChg chg="mod">
          <ac:chgData name="Felipe Bottrel" userId="3f3bf9e99669898b" providerId="LiveId" clId="{FE83BC06-D6D8-5C43-87B3-AFDCA4ED2B8A}" dt="2021-03-14T20:05:23.996" v="18530"/>
          <ac:spMkLst>
            <pc:docMk/>
            <pc:sldMk cId="4202499215" sldId="2675"/>
            <ac:spMk id="41" creationId="{637BF645-766C-F749-BC04-42F90C9C7055}"/>
          </ac:spMkLst>
        </pc:spChg>
      </pc:sldChg>
      <pc:sldChg chg="modSp mod">
        <pc:chgData name="Felipe Bottrel" userId="3f3bf9e99669898b" providerId="LiveId" clId="{FE83BC06-D6D8-5C43-87B3-AFDCA4ED2B8A}" dt="2021-03-15T15:41:26.064" v="20919" actId="20577"/>
        <pc:sldMkLst>
          <pc:docMk/>
          <pc:sldMk cId="60864723" sldId="2676"/>
        </pc:sldMkLst>
        <pc:spChg chg="mod">
          <ac:chgData name="Felipe Bottrel" userId="3f3bf9e99669898b" providerId="LiveId" clId="{FE83BC06-D6D8-5C43-87B3-AFDCA4ED2B8A}" dt="2021-03-15T15:41:26.064" v="20919" actId="20577"/>
          <ac:spMkLst>
            <pc:docMk/>
            <pc:sldMk cId="60864723" sldId="2676"/>
            <ac:spMk id="3" creationId="{571E8A6F-4BDC-8F49-A4AF-86F6082D5FC5}"/>
          </ac:spMkLst>
        </pc:spChg>
        <pc:spChg chg="mod">
          <ac:chgData name="Felipe Bottrel" userId="3f3bf9e99669898b" providerId="LiveId" clId="{FE83BC06-D6D8-5C43-87B3-AFDCA4ED2B8A}" dt="2021-03-15T15:31:35.010" v="20244" actId="20577"/>
          <ac:spMkLst>
            <pc:docMk/>
            <pc:sldMk cId="60864723" sldId="2676"/>
            <ac:spMk id="6" creationId="{0E19DBE4-B80E-ED40-A6E5-2F672904DADC}"/>
          </ac:spMkLst>
        </pc:spChg>
        <pc:spChg chg="mod">
          <ac:chgData name="Felipe Bottrel" userId="3f3bf9e99669898b" providerId="LiveId" clId="{FE83BC06-D6D8-5C43-87B3-AFDCA4ED2B8A}" dt="2021-03-15T15:34:14.707" v="20425" actId="20577"/>
          <ac:spMkLst>
            <pc:docMk/>
            <pc:sldMk cId="60864723" sldId="2676"/>
            <ac:spMk id="12" creationId="{D1329C13-715B-8D44-A999-E644585666C0}"/>
          </ac:spMkLst>
        </pc:spChg>
        <pc:spChg chg="mod">
          <ac:chgData name="Felipe Bottrel" userId="3f3bf9e99669898b" providerId="LiveId" clId="{FE83BC06-D6D8-5C43-87B3-AFDCA4ED2B8A}" dt="2021-03-15T15:33:35.888" v="20392" actId="20577"/>
          <ac:spMkLst>
            <pc:docMk/>
            <pc:sldMk cId="60864723" sldId="2676"/>
            <ac:spMk id="15" creationId="{CB872CD9-81EB-254D-AF75-BD8D8F6DF43E}"/>
          </ac:spMkLst>
        </pc:spChg>
        <pc:spChg chg="mod">
          <ac:chgData name="Felipe Bottrel" userId="3f3bf9e99669898b" providerId="LiveId" clId="{FE83BC06-D6D8-5C43-87B3-AFDCA4ED2B8A}" dt="2021-03-15T15:36:07.957" v="20577" actId="20577"/>
          <ac:spMkLst>
            <pc:docMk/>
            <pc:sldMk cId="60864723" sldId="2676"/>
            <ac:spMk id="18" creationId="{2AAC8BE4-8701-8546-BEBC-DBB0A259FBF7}"/>
          </ac:spMkLst>
        </pc:spChg>
        <pc:spChg chg="mod">
          <ac:chgData name="Felipe Bottrel" userId="3f3bf9e99669898b" providerId="LiveId" clId="{FE83BC06-D6D8-5C43-87B3-AFDCA4ED2B8A}" dt="2021-03-15T15:35:06.265" v="20503" actId="20577"/>
          <ac:spMkLst>
            <pc:docMk/>
            <pc:sldMk cId="60864723" sldId="2676"/>
            <ac:spMk id="21" creationId="{B7FD7B51-1D95-0E4C-91B4-45CD8FBB8093}"/>
          </ac:spMkLst>
        </pc:spChg>
        <pc:spChg chg="mod">
          <ac:chgData name="Felipe Bottrel" userId="3f3bf9e99669898b" providerId="LiveId" clId="{FE83BC06-D6D8-5C43-87B3-AFDCA4ED2B8A}" dt="2021-03-15T15:36:46.475" v="20655" actId="20577"/>
          <ac:spMkLst>
            <pc:docMk/>
            <pc:sldMk cId="60864723" sldId="2676"/>
            <ac:spMk id="25" creationId="{CAE9EAE2-A927-464A-AEF8-3FF1C966778C}"/>
          </ac:spMkLst>
        </pc:spChg>
      </pc:sldChg>
      <pc:sldChg chg="addSp delSp modSp mod">
        <pc:chgData name="Felipe Bottrel" userId="3f3bf9e99669898b" providerId="LiveId" clId="{FE83BC06-D6D8-5C43-87B3-AFDCA4ED2B8A}" dt="2021-03-15T15:41:22.027" v="20917" actId="20577"/>
        <pc:sldMkLst>
          <pc:docMk/>
          <pc:sldMk cId="617393670" sldId="2677"/>
        </pc:sldMkLst>
        <pc:spChg chg="mod">
          <ac:chgData name="Felipe Bottrel" userId="3f3bf9e99669898b" providerId="LiveId" clId="{FE83BC06-D6D8-5C43-87B3-AFDCA4ED2B8A}" dt="2021-03-15T15:41:22.027" v="20917" actId="20577"/>
          <ac:spMkLst>
            <pc:docMk/>
            <pc:sldMk cId="617393670" sldId="2677"/>
            <ac:spMk id="3" creationId="{571E8A6F-4BDC-8F49-A4AF-86F6082D5FC5}"/>
          </ac:spMkLst>
        </pc:spChg>
        <pc:spChg chg="mod">
          <ac:chgData name="Felipe Bottrel" userId="3f3bf9e99669898b" providerId="LiveId" clId="{FE83BC06-D6D8-5C43-87B3-AFDCA4ED2B8A}" dt="2021-03-15T15:37:24.993" v="20661"/>
          <ac:spMkLst>
            <pc:docMk/>
            <pc:sldMk cId="617393670" sldId="2677"/>
            <ac:spMk id="6" creationId="{0E19DBE4-B80E-ED40-A6E5-2F672904DADC}"/>
          </ac:spMkLst>
        </pc:spChg>
        <pc:spChg chg="mod">
          <ac:chgData name="Felipe Bottrel" userId="3f3bf9e99669898b" providerId="LiveId" clId="{FE83BC06-D6D8-5C43-87B3-AFDCA4ED2B8A}" dt="2021-03-15T15:37:27.085" v="20662"/>
          <ac:spMkLst>
            <pc:docMk/>
            <pc:sldMk cId="617393670" sldId="2677"/>
            <ac:spMk id="12" creationId="{D1329C13-715B-8D44-A999-E644585666C0}"/>
          </ac:spMkLst>
        </pc:spChg>
        <pc:spChg chg="mod">
          <ac:chgData name="Felipe Bottrel" userId="3f3bf9e99669898b" providerId="LiveId" clId="{FE83BC06-D6D8-5C43-87B3-AFDCA4ED2B8A}" dt="2021-03-15T15:37:22.824" v="20659"/>
          <ac:spMkLst>
            <pc:docMk/>
            <pc:sldMk cId="617393670" sldId="2677"/>
            <ac:spMk id="15" creationId="{CB872CD9-81EB-254D-AF75-BD8D8F6DF43E}"/>
          </ac:spMkLst>
        </pc:spChg>
        <pc:spChg chg="add del mod">
          <ac:chgData name="Felipe Bottrel" userId="3f3bf9e99669898b" providerId="LiveId" clId="{FE83BC06-D6D8-5C43-87B3-AFDCA4ED2B8A}" dt="2021-03-15T15:37:32.075" v="20664" actId="478"/>
          <ac:spMkLst>
            <pc:docMk/>
            <pc:sldMk cId="617393670" sldId="2677"/>
            <ac:spMk id="17" creationId="{AF8FA127-2DB0-0D4E-9CF1-FDA92BB408F2}"/>
          </ac:spMkLst>
        </pc:spChg>
        <pc:spChg chg="add del mod">
          <ac:chgData name="Felipe Bottrel" userId="3f3bf9e99669898b" providerId="LiveId" clId="{FE83BC06-D6D8-5C43-87B3-AFDCA4ED2B8A}" dt="2021-03-15T15:37:32.075" v="20664" actId="478"/>
          <ac:spMkLst>
            <pc:docMk/>
            <pc:sldMk cId="617393670" sldId="2677"/>
            <ac:spMk id="18" creationId="{958CA71C-32FB-AB47-B4B0-66910FA97BF8}"/>
          </ac:spMkLst>
        </pc:spChg>
        <pc:spChg chg="add del mod">
          <ac:chgData name="Felipe Bottrel" userId="3f3bf9e99669898b" providerId="LiveId" clId="{FE83BC06-D6D8-5C43-87B3-AFDCA4ED2B8A}" dt="2021-03-15T15:37:32.075" v="20664" actId="478"/>
          <ac:spMkLst>
            <pc:docMk/>
            <pc:sldMk cId="617393670" sldId="2677"/>
            <ac:spMk id="19" creationId="{2D787FD6-E227-4946-9E0B-B6AFAA305B87}"/>
          </ac:spMkLst>
        </pc:spChg>
        <pc:spChg chg="add del mod">
          <ac:chgData name="Felipe Bottrel" userId="3f3bf9e99669898b" providerId="LiveId" clId="{FE83BC06-D6D8-5C43-87B3-AFDCA4ED2B8A}" dt="2021-03-15T15:37:34.178" v="20665" actId="21"/>
          <ac:spMkLst>
            <pc:docMk/>
            <pc:sldMk cId="617393670" sldId="2677"/>
            <ac:spMk id="20" creationId="{DC85C0A9-0B94-C24E-BFBC-44DBDE58AE76}"/>
          </ac:spMkLst>
        </pc:spChg>
        <pc:spChg chg="add del mod">
          <ac:chgData name="Felipe Bottrel" userId="3f3bf9e99669898b" providerId="LiveId" clId="{FE83BC06-D6D8-5C43-87B3-AFDCA4ED2B8A}" dt="2021-03-15T15:37:32.075" v="20664" actId="478"/>
          <ac:spMkLst>
            <pc:docMk/>
            <pc:sldMk cId="617393670" sldId="2677"/>
            <ac:spMk id="21" creationId="{EE71845A-5C98-934B-8CF1-70697775B525}"/>
          </ac:spMkLst>
        </pc:spChg>
        <pc:spChg chg="add del mod">
          <ac:chgData name="Felipe Bottrel" userId="3f3bf9e99669898b" providerId="LiveId" clId="{FE83BC06-D6D8-5C43-87B3-AFDCA4ED2B8A}" dt="2021-03-15T15:37:34.178" v="20665" actId="21"/>
          <ac:spMkLst>
            <pc:docMk/>
            <pc:sldMk cId="617393670" sldId="2677"/>
            <ac:spMk id="22" creationId="{E64B6A8B-215D-A341-BF6C-1B61529B7BB6}"/>
          </ac:spMkLst>
        </pc:spChg>
        <pc:spChg chg="mod">
          <ac:chgData name="Felipe Bottrel" userId="3f3bf9e99669898b" providerId="LiveId" clId="{FE83BC06-D6D8-5C43-87B3-AFDCA4ED2B8A}" dt="2021-03-15T15:37:28.827" v="20663"/>
          <ac:spMkLst>
            <pc:docMk/>
            <pc:sldMk cId="617393670" sldId="2677"/>
            <ac:spMk id="64" creationId="{6F8405BC-7F24-5C46-BC0E-4B1932162A0B}"/>
          </ac:spMkLst>
        </pc:spChg>
      </pc:sldChg>
      <pc:sldChg chg="addSp delSp modSp mod">
        <pc:chgData name="Felipe Bottrel" userId="3f3bf9e99669898b" providerId="LiveId" clId="{FE83BC06-D6D8-5C43-87B3-AFDCA4ED2B8A}" dt="2021-03-15T15:41:18.037" v="20914" actId="20577"/>
        <pc:sldMkLst>
          <pc:docMk/>
          <pc:sldMk cId="152258637" sldId="2679"/>
        </pc:sldMkLst>
        <pc:spChg chg="mod">
          <ac:chgData name="Felipe Bottrel" userId="3f3bf9e99669898b" providerId="LiveId" clId="{FE83BC06-D6D8-5C43-87B3-AFDCA4ED2B8A}" dt="2021-03-15T15:41:18.037" v="20914" actId="20577"/>
          <ac:spMkLst>
            <pc:docMk/>
            <pc:sldMk cId="152258637" sldId="2679"/>
            <ac:spMk id="3" creationId="{571E8A6F-4BDC-8F49-A4AF-86F6082D5FC5}"/>
          </ac:spMkLst>
        </pc:spChg>
        <pc:spChg chg="mod">
          <ac:chgData name="Felipe Bottrel" userId="3f3bf9e99669898b" providerId="LiveId" clId="{FE83BC06-D6D8-5C43-87B3-AFDCA4ED2B8A}" dt="2021-03-15T15:37:41.056" v="20668"/>
          <ac:spMkLst>
            <pc:docMk/>
            <pc:sldMk cId="152258637" sldId="2679"/>
            <ac:spMk id="6" creationId="{0E19DBE4-B80E-ED40-A6E5-2F672904DADC}"/>
          </ac:spMkLst>
        </pc:spChg>
        <pc:spChg chg="mod">
          <ac:chgData name="Felipe Bottrel" userId="3f3bf9e99669898b" providerId="LiveId" clId="{FE83BC06-D6D8-5C43-87B3-AFDCA4ED2B8A}" dt="2021-03-15T15:40:51.730" v="20895" actId="20577"/>
          <ac:spMkLst>
            <pc:docMk/>
            <pc:sldMk cId="152258637" sldId="2679"/>
            <ac:spMk id="12" creationId="{D1329C13-715B-8D44-A999-E644585666C0}"/>
          </ac:spMkLst>
        </pc:spChg>
        <pc:spChg chg="mod">
          <ac:chgData name="Felipe Bottrel" userId="3f3bf9e99669898b" providerId="LiveId" clId="{FE83BC06-D6D8-5C43-87B3-AFDCA4ED2B8A}" dt="2021-03-15T15:39:47.571" v="20773" actId="20577"/>
          <ac:spMkLst>
            <pc:docMk/>
            <pc:sldMk cId="152258637" sldId="2679"/>
            <ac:spMk id="15" creationId="{CB872CD9-81EB-254D-AF75-BD8D8F6DF43E}"/>
          </ac:spMkLst>
        </pc:spChg>
        <pc:spChg chg="add del mod">
          <ac:chgData name="Felipe Bottrel" userId="3f3bf9e99669898b" providerId="LiveId" clId="{FE83BC06-D6D8-5C43-87B3-AFDCA4ED2B8A}" dt="2021-03-15T15:37:44.631" v="20670" actId="478"/>
          <ac:spMkLst>
            <pc:docMk/>
            <pc:sldMk cId="152258637" sldId="2679"/>
            <ac:spMk id="17" creationId="{F225406D-7D9B-F24B-AEF8-32D0B17CAA5E}"/>
          </ac:spMkLst>
        </pc:spChg>
        <pc:spChg chg="add del mod">
          <ac:chgData name="Felipe Bottrel" userId="3f3bf9e99669898b" providerId="LiveId" clId="{FE83BC06-D6D8-5C43-87B3-AFDCA4ED2B8A}" dt="2021-03-15T15:37:44.631" v="20670" actId="478"/>
          <ac:spMkLst>
            <pc:docMk/>
            <pc:sldMk cId="152258637" sldId="2679"/>
            <ac:spMk id="18" creationId="{3AE8E76E-1F24-A54D-BAD4-59826422D29F}"/>
          </ac:spMkLst>
        </pc:spChg>
        <pc:spChg chg="mod">
          <ac:chgData name="Felipe Bottrel" userId="3f3bf9e99669898b" providerId="LiveId" clId="{FE83BC06-D6D8-5C43-87B3-AFDCA4ED2B8A}" dt="2021-03-15T15:39:38.874" v="20769" actId="20577"/>
          <ac:spMkLst>
            <pc:docMk/>
            <pc:sldMk cId="152258637" sldId="2679"/>
            <ac:spMk id="64" creationId="{6F8405BC-7F24-5C46-BC0E-4B1932162A0B}"/>
          </ac:spMkLst>
        </pc:spChg>
      </pc:sldChg>
      <pc:sldChg chg="addSp delSp modSp mod">
        <pc:chgData name="Felipe Bottrel" userId="3f3bf9e99669898b" providerId="LiveId" clId="{FE83BC06-D6D8-5C43-87B3-AFDCA4ED2B8A}" dt="2021-03-15T21:19:50.824" v="23160" actId="167"/>
        <pc:sldMkLst>
          <pc:docMk/>
          <pc:sldMk cId="3184684305" sldId="2680"/>
        </pc:sldMkLst>
        <pc:spChg chg="mod">
          <ac:chgData name="Felipe Bottrel" userId="3f3bf9e99669898b" providerId="LiveId" clId="{FE83BC06-D6D8-5C43-87B3-AFDCA4ED2B8A}" dt="2021-03-15T15:22:47.716" v="20221" actId="20577"/>
          <ac:spMkLst>
            <pc:docMk/>
            <pc:sldMk cId="3184684305" sldId="2680"/>
            <ac:spMk id="3" creationId="{894FE9B5-A956-FD49-AEF4-43E3719D97BC}"/>
          </ac:spMkLst>
        </pc:spChg>
        <pc:spChg chg="add del mod">
          <ac:chgData name="Felipe Bottrel" userId="3f3bf9e99669898b" providerId="LiveId" clId="{FE83BC06-D6D8-5C43-87B3-AFDCA4ED2B8A}" dt="2021-03-15T21:19:49.262" v="23159"/>
          <ac:spMkLst>
            <pc:docMk/>
            <pc:sldMk cId="3184684305" sldId="2680"/>
            <ac:spMk id="7" creationId="{C644F7C1-E266-4240-8640-69CFE1F2F47E}"/>
          </ac:spMkLst>
        </pc:spChg>
        <pc:picChg chg="del">
          <ac:chgData name="Felipe Bottrel" userId="3f3bf9e99669898b" providerId="LiveId" clId="{FE83BC06-D6D8-5C43-87B3-AFDCA4ED2B8A}" dt="2021-03-15T21:06:13.168" v="23104" actId="478"/>
          <ac:picMkLst>
            <pc:docMk/>
            <pc:sldMk cId="3184684305" sldId="2680"/>
            <ac:picMk id="6" creationId="{293A889C-60A7-1A40-97ED-A436720057DC}"/>
          </ac:picMkLst>
        </pc:picChg>
        <pc:picChg chg="add mod">
          <ac:chgData name="Felipe Bottrel" userId="3f3bf9e99669898b" providerId="LiveId" clId="{FE83BC06-D6D8-5C43-87B3-AFDCA4ED2B8A}" dt="2021-03-15T21:19:50.824" v="23160" actId="167"/>
          <ac:picMkLst>
            <pc:docMk/>
            <pc:sldMk cId="3184684305" sldId="2680"/>
            <ac:picMk id="9" creationId="{A7C27574-E598-7A4A-8821-370D51216B0F}"/>
          </ac:picMkLst>
        </pc:picChg>
      </pc:sldChg>
      <pc:sldChg chg="addSp delSp modSp mod chgLayout">
        <pc:chgData name="Felipe Bottrel" userId="3f3bf9e99669898b" providerId="LiveId" clId="{FE83BC06-D6D8-5C43-87B3-AFDCA4ED2B8A}" dt="2021-03-15T21:37:12.112" v="23314" actId="478"/>
        <pc:sldMkLst>
          <pc:docMk/>
          <pc:sldMk cId="3055232589" sldId="2682"/>
        </pc:sldMkLst>
        <pc:spChg chg="mod ord">
          <ac:chgData name="Felipe Bottrel" userId="3f3bf9e99669898b" providerId="LiveId" clId="{FE83BC06-D6D8-5C43-87B3-AFDCA4ED2B8A}" dt="2021-03-15T21:37:10.361" v="23312" actId="6264"/>
          <ac:spMkLst>
            <pc:docMk/>
            <pc:sldMk cId="3055232589" sldId="2682"/>
            <ac:spMk id="4" creationId="{FFA933A0-DB60-BE47-AC94-C3A85A2A7DBB}"/>
          </ac:spMkLst>
        </pc:spChg>
        <pc:spChg chg="add del mod">
          <ac:chgData name="Felipe Bottrel" userId="3f3bf9e99669898b" providerId="LiveId" clId="{FE83BC06-D6D8-5C43-87B3-AFDCA4ED2B8A}" dt="2021-03-15T21:00:21.611" v="23000"/>
          <ac:spMkLst>
            <pc:docMk/>
            <pc:sldMk cId="3055232589" sldId="2682"/>
            <ac:spMk id="7" creationId="{6D4B2B83-1BB7-474E-A8B6-0462C0303639}"/>
          </ac:spMkLst>
        </pc:spChg>
        <pc:spChg chg="add del mod">
          <ac:chgData name="Felipe Bottrel" userId="3f3bf9e99669898b" providerId="LiveId" clId="{FE83BC06-D6D8-5C43-87B3-AFDCA4ED2B8A}" dt="2021-03-15T21:01:02.215" v="23009" actId="478"/>
          <ac:spMkLst>
            <pc:docMk/>
            <pc:sldMk cId="3055232589" sldId="2682"/>
            <ac:spMk id="9" creationId="{C3A4262B-19FE-8547-96B5-9C965EBEFAFF}"/>
          </ac:spMkLst>
        </pc:spChg>
        <pc:spChg chg="mod ord">
          <ac:chgData name="Felipe Bottrel" userId="3f3bf9e99669898b" providerId="LiveId" clId="{FE83BC06-D6D8-5C43-87B3-AFDCA4ED2B8A}" dt="2021-03-15T21:37:10.361" v="23312" actId="6264"/>
          <ac:spMkLst>
            <pc:docMk/>
            <pc:sldMk cId="3055232589" sldId="2682"/>
            <ac:spMk id="12" creationId="{33026107-4D92-8348-8867-E917DDAE1491}"/>
          </ac:spMkLst>
        </pc:spChg>
        <pc:spChg chg="add del mod">
          <ac:chgData name="Felipe Bottrel" userId="3f3bf9e99669898b" providerId="LiveId" clId="{FE83BC06-D6D8-5C43-87B3-AFDCA4ED2B8A}" dt="2021-03-15T21:01:00.413" v="23006" actId="6264"/>
          <ac:spMkLst>
            <pc:docMk/>
            <pc:sldMk cId="3055232589" sldId="2682"/>
            <ac:spMk id="14" creationId="{9E95BD3B-1ABF-334B-AB24-FD1796AE59F8}"/>
          </ac:spMkLst>
        </pc:spChg>
        <pc:spChg chg="add del mod">
          <ac:chgData name="Felipe Bottrel" userId="3f3bf9e99669898b" providerId="LiveId" clId="{FE83BC06-D6D8-5C43-87B3-AFDCA4ED2B8A}" dt="2021-03-15T21:01:00.413" v="23006" actId="6264"/>
          <ac:spMkLst>
            <pc:docMk/>
            <pc:sldMk cId="3055232589" sldId="2682"/>
            <ac:spMk id="15" creationId="{5F6CFF3E-F366-C242-841B-9C17B0464350}"/>
          </ac:spMkLst>
        </pc:spChg>
        <pc:spChg chg="add del mod">
          <ac:chgData name="Felipe Bottrel" userId="3f3bf9e99669898b" providerId="LiveId" clId="{FE83BC06-D6D8-5C43-87B3-AFDCA4ED2B8A}" dt="2021-03-15T21:01:00.413" v="23006" actId="6264"/>
          <ac:spMkLst>
            <pc:docMk/>
            <pc:sldMk cId="3055232589" sldId="2682"/>
            <ac:spMk id="16" creationId="{A053CB8E-51F7-1F44-AA54-9E2F4904EB38}"/>
          </ac:spMkLst>
        </pc:spChg>
        <pc:spChg chg="add del mod">
          <ac:chgData name="Felipe Bottrel" userId="3f3bf9e99669898b" providerId="LiveId" clId="{FE83BC06-D6D8-5C43-87B3-AFDCA4ED2B8A}" dt="2021-03-15T21:01:00.413" v="23006" actId="6264"/>
          <ac:spMkLst>
            <pc:docMk/>
            <pc:sldMk cId="3055232589" sldId="2682"/>
            <ac:spMk id="17" creationId="{524F4376-E685-8948-8514-8BCADBB3CBE5}"/>
          </ac:spMkLst>
        </pc:spChg>
        <pc:spChg chg="mod ord">
          <ac:chgData name="Felipe Bottrel" userId="3f3bf9e99669898b" providerId="LiveId" clId="{FE83BC06-D6D8-5C43-87B3-AFDCA4ED2B8A}" dt="2021-03-15T21:37:10.361" v="23312" actId="6264"/>
          <ac:spMkLst>
            <pc:docMk/>
            <pc:sldMk cId="3055232589" sldId="2682"/>
            <ac:spMk id="19" creationId="{003410EC-F207-8343-9BD8-FE07C7E9DB34}"/>
          </ac:spMkLst>
        </pc:spChg>
        <pc:spChg chg="add del mod">
          <ac:chgData name="Felipe Bottrel" userId="3f3bf9e99669898b" providerId="LiveId" clId="{FE83BC06-D6D8-5C43-87B3-AFDCA4ED2B8A}" dt="2021-03-15T21:02:28.808" v="23029"/>
          <ac:spMkLst>
            <pc:docMk/>
            <pc:sldMk cId="3055232589" sldId="2682"/>
            <ac:spMk id="20" creationId="{F92467FE-E1FC-414C-99B4-3A289629A4B7}"/>
          </ac:spMkLst>
        </pc:spChg>
        <pc:spChg chg="add del mod">
          <ac:chgData name="Felipe Bottrel" userId="3f3bf9e99669898b" providerId="LiveId" clId="{FE83BC06-D6D8-5C43-87B3-AFDCA4ED2B8A}" dt="2021-03-15T21:03:51.064" v="23046"/>
          <ac:spMkLst>
            <pc:docMk/>
            <pc:sldMk cId="3055232589" sldId="2682"/>
            <ac:spMk id="24" creationId="{931CFCAC-5370-D84A-907D-0C938FAA059A}"/>
          </ac:spMkLst>
        </pc:spChg>
        <pc:spChg chg="add del mod">
          <ac:chgData name="Felipe Bottrel" userId="3f3bf9e99669898b" providerId="LiveId" clId="{FE83BC06-D6D8-5C43-87B3-AFDCA4ED2B8A}" dt="2021-03-15T21:04:17.471" v="23048" actId="6264"/>
          <ac:spMkLst>
            <pc:docMk/>
            <pc:sldMk cId="3055232589" sldId="2682"/>
            <ac:spMk id="26" creationId="{79D393F9-7570-C142-A00F-5A7EB35D143C}"/>
          </ac:spMkLst>
        </pc:spChg>
        <pc:spChg chg="add del mod">
          <ac:chgData name="Felipe Bottrel" userId="3f3bf9e99669898b" providerId="LiveId" clId="{FE83BC06-D6D8-5C43-87B3-AFDCA4ED2B8A}" dt="2021-03-15T21:04:17.471" v="23048" actId="6264"/>
          <ac:spMkLst>
            <pc:docMk/>
            <pc:sldMk cId="3055232589" sldId="2682"/>
            <ac:spMk id="27" creationId="{9DD7DB99-3E56-584A-A2D0-D13467208FDE}"/>
          </ac:spMkLst>
        </pc:spChg>
        <pc:spChg chg="add del mod">
          <ac:chgData name="Felipe Bottrel" userId="3f3bf9e99669898b" providerId="LiveId" clId="{FE83BC06-D6D8-5C43-87B3-AFDCA4ED2B8A}" dt="2021-03-15T21:04:17.471" v="23048" actId="6264"/>
          <ac:spMkLst>
            <pc:docMk/>
            <pc:sldMk cId="3055232589" sldId="2682"/>
            <ac:spMk id="28" creationId="{FE870DC4-17D4-6340-937D-FFCCF4BA36A4}"/>
          </ac:spMkLst>
        </pc:spChg>
        <pc:spChg chg="add del mod">
          <ac:chgData name="Felipe Bottrel" userId="3f3bf9e99669898b" providerId="LiveId" clId="{FE83BC06-D6D8-5C43-87B3-AFDCA4ED2B8A}" dt="2021-03-15T21:04:17.471" v="23048" actId="6264"/>
          <ac:spMkLst>
            <pc:docMk/>
            <pc:sldMk cId="3055232589" sldId="2682"/>
            <ac:spMk id="29" creationId="{8A9D4F60-D26B-A24A-95F1-28906DDED5F5}"/>
          </ac:spMkLst>
        </pc:spChg>
        <pc:spChg chg="add del mod">
          <ac:chgData name="Felipe Bottrel" userId="3f3bf9e99669898b" providerId="LiveId" clId="{FE83BC06-D6D8-5C43-87B3-AFDCA4ED2B8A}" dt="2021-03-15T21:30:58.853" v="23270"/>
          <ac:spMkLst>
            <pc:docMk/>
            <pc:sldMk cId="3055232589" sldId="2682"/>
            <ac:spMk id="31" creationId="{2ED6AB90-14E6-CC47-8FCD-75DECFD6ED95}"/>
          </ac:spMkLst>
        </pc:spChg>
        <pc:spChg chg="add del mod">
          <ac:chgData name="Felipe Bottrel" userId="3f3bf9e99669898b" providerId="LiveId" clId="{FE83BC06-D6D8-5C43-87B3-AFDCA4ED2B8A}" dt="2021-03-15T21:31:03.481" v="23272" actId="6264"/>
          <ac:spMkLst>
            <pc:docMk/>
            <pc:sldMk cId="3055232589" sldId="2682"/>
            <ac:spMk id="34" creationId="{6742C0B3-4402-0F49-BF69-D0A0FAB1C886}"/>
          </ac:spMkLst>
        </pc:spChg>
        <pc:spChg chg="add del mod">
          <ac:chgData name="Felipe Bottrel" userId="3f3bf9e99669898b" providerId="LiveId" clId="{FE83BC06-D6D8-5C43-87B3-AFDCA4ED2B8A}" dt="2021-03-15T21:31:03.481" v="23272" actId="6264"/>
          <ac:spMkLst>
            <pc:docMk/>
            <pc:sldMk cId="3055232589" sldId="2682"/>
            <ac:spMk id="35" creationId="{D0BF5016-CBB1-004D-9EC1-1CB4CEEE377B}"/>
          </ac:spMkLst>
        </pc:spChg>
        <pc:spChg chg="add del mod">
          <ac:chgData name="Felipe Bottrel" userId="3f3bf9e99669898b" providerId="LiveId" clId="{FE83BC06-D6D8-5C43-87B3-AFDCA4ED2B8A}" dt="2021-03-15T21:31:03.481" v="23272" actId="6264"/>
          <ac:spMkLst>
            <pc:docMk/>
            <pc:sldMk cId="3055232589" sldId="2682"/>
            <ac:spMk id="36" creationId="{B4C2BAA5-2DAC-E44A-A857-30B9682CBBB0}"/>
          </ac:spMkLst>
        </pc:spChg>
        <pc:spChg chg="add del mod">
          <ac:chgData name="Felipe Bottrel" userId="3f3bf9e99669898b" providerId="LiveId" clId="{FE83BC06-D6D8-5C43-87B3-AFDCA4ED2B8A}" dt="2021-03-15T21:31:03.481" v="23272" actId="6264"/>
          <ac:spMkLst>
            <pc:docMk/>
            <pc:sldMk cId="3055232589" sldId="2682"/>
            <ac:spMk id="37" creationId="{2E4CC241-2CDD-8742-92CA-E90E7E0905A8}"/>
          </ac:spMkLst>
        </pc:spChg>
        <pc:spChg chg="add del mod">
          <ac:chgData name="Felipe Bottrel" userId="3f3bf9e99669898b" providerId="LiveId" clId="{FE83BC06-D6D8-5C43-87B3-AFDCA4ED2B8A}" dt="2021-03-15T21:32:47.403" v="23275"/>
          <ac:spMkLst>
            <pc:docMk/>
            <pc:sldMk cId="3055232589" sldId="2682"/>
            <ac:spMk id="39" creationId="{24547774-87EB-794E-B14A-801E9F7E0ED7}"/>
          </ac:spMkLst>
        </pc:spChg>
        <pc:spChg chg="add del mod">
          <ac:chgData name="Felipe Bottrel" userId="3f3bf9e99669898b" providerId="LiveId" clId="{FE83BC06-D6D8-5C43-87B3-AFDCA4ED2B8A}" dt="2021-03-15T21:32:51.807" v="23278" actId="6264"/>
          <ac:spMkLst>
            <pc:docMk/>
            <pc:sldMk cId="3055232589" sldId="2682"/>
            <ac:spMk id="42" creationId="{E9E60935-4BCB-4E43-BDF0-BDC87A24CAC5}"/>
          </ac:spMkLst>
        </pc:spChg>
        <pc:spChg chg="add del mod">
          <ac:chgData name="Felipe Bottrel" userId="3f3bf9e99669898b" providerId="LiveId" clId="{FE83BC06-D6D8-5C43-87B3-AFDCA4ED2B8A}" dt="2021-03-15T21:32:51.807" v="23278" actId="6264"/>
          <ac:spMkLst>
            <pc:docMk/>
            <pc:sldMk cId="3055232589" sldId="2682"/>
            <ac:spMk id="43" creationId="{93EF8FEF-FD06-4144-BE23-0F2D56D8AF9F}"/>
          </ac:spMkLst>
        </pc:spChg>
        <pc:spChg chg="add del mod">
          <ac:chgData name="Felipe Bottrel" userId="3f3bf9e99669898b" providerId="LiveId" clId="{FE83BC06-D6D8-5C43-87B3-AFDCA4ED2B8A}" dt="2021-03-15T21:32:51.807" v="23278" actId="6264"/>
          <ac:spMkLst>
            <pc:docMk/>
            <pc:sldMk cId="3055232589" sldId="2682"/>
            <ac:spMk id="44" creationId="{F31DB71B-F441-1849-BFAF-665833D1F011}"/>
          </ac:spMkLst>
        </pc:spChg>
        <pc:spChg chg="add del mod">
          <ac:chgData name="Felipe Bottrel" userId="3f3bf9e99669898b" providerId="LiveId" clId="{FE83BC06-D6D8-5C43-87B3-AFDCA4ED2B8A}" dt="2021-03-15T21:32:51.807" v="23278" actId="6264"/>
          <ac:spMkLst>
            <pc:docMk/>
            <pc:sldMk cId="3055232589" sldId="2682"/>
            <ac:spMk id="45" creationId="{3BDF3D0F-9E31-A446-8DE9-DB113EBB30D8}"/>
          </ac:spMkLst>
        </pc:spChg>
        <pc:spChg chg="add del mod">
          <ac:chgData name="Felipe Bottrel" userId="3f3bf9e99669898b" providerId="LiveId" clId="{FE83BC06-D6D8-5C43-87B3-AFDCA4ED2B8A}" dt="2021-03-15T21:33:20.249" v="23284"/>
          <ac:spMkLst>
            <pc:docMk/>
            <pc:sldMk cId="3055232589" sldId="2682"/>
            <ac:spMk id="47" creationId="{5C7F3B3C-D930-7B4D-8659-F540A70447A6}"/>
          </ac:spMkLst>
        </pc:spChg>
        <pc:spChg chg="add del mod">
          <ac:chgData name="Felipe Bottrel" userId="3f3bf9e99669898b" providerId="LiveId" clId="{FE83BC06-D6D8-5C43-87B3-AFDCA4ED2B8A}" dt="2021-03-15T21:37:12.112" v="23314" actId="478"/>
          <ac:spMkLst>
            <pc:docMk/>
            <pc:sldMk cId="3055232589" sldId="2682"/>
            <ac:spMk id="51" creationId="{0F3B89C5-E99B-9F45-B1CD-158597167B44}"/>
          </ac:spMkLst>
        </pc:spChg>
        <pc:spChg chg="add del mod">
          <ac:chgData name="Felipe Bottrel" userId="3f3bf9e99669898b" providerId="LiveId" clId="{FE83BC06-D6D8-5C43-87B3-AFDCA4ED2B8A}" dt="2021-03-15T21:37:10.361" v="23312" actId="6264"/>
          <ac:spMkLst>
            <pc:docMk/>
            <pc:sldMk cId="3055232589" sldId="2682"/>
            <ac:spMk id="53" creationId="{4879762F-9710-5F46-A358-578F82F10814}"/>
          </ac:spMkLst>
        </pc:spChg>
        <pc:spChg chg="add del mod">
          <ac:chgData name="Felipe Bottrel" userId="3f3bf9e99669898b" providerId="LiveId" clId="{FE83BC06-D6D8-5C43-87B3-AFDCA4ED2B8A}" dt="2021-03-15T21:37:10.361" v="23312" actId="6264"/>
          <ac:spMkLst>
            <pc:docMk/>
            <pc:sldMk cId="3055232589" sldId="2682"/>
            <ac:spMk id="54" creationId="{5371905F-6B3B-064E-95E4-788A1B44C8AE}"/>
          </ac:spMkLst>
        </pc:spChg>
        <pc:spChg chg="add del mod">
          <ac:chgData name="Felipe Bottrel" userId="3f3bf9e99669898b" providerId="LiveId" clId="{FE83BC06-D6D8-5C43-87B3-AFDCA4ED2B8A}" dt="2021-03-15T21:37:10.361" v="23312" actId="6264"/>
          <ac:spMkLst>
            <pc:docMk/>
            <pc:sldMk cId="3055232589" sldId="2682"/>
            <ac:spMk id="55" creationId="{C6736480-0A5D-EA45-A5D5-E43684843858}"/>
          </ac:spMkLst>
        </pc:spChg>
        <pc:spChg chg="add del mod">
          <ac:chgData name="Felipe Bottrel" userId="3f3bf9e99669898b" providerId="LiveId" clId="{FE83BC06-D6D8-5C43-87B3-AFDCA4ED2B8A}" dt="2021-03-15T21:37:10.361" v="23312" actId="6264"/>
          <ac:spMkLst>
            <pc:docMk/>
            <pc:sldMk cId="3055232589" sldId="2682"/>
            <ac:spMk id="56" creationId="{05F823D8-310F-4E40-88CC-5028985434AF}"/>
          </ac:spMkLst>
        </pc:spChg>
        <pc:picChg chg="del">
          <ac:chgData name="Felipe Bottrel" userId="3f3bf9e99669898b" providerId="LiveId" clId="{FE83BC06-D6D8-5C43-87B3-AFDCA4ED2B8A}" dt="2021-03-15T21:00:20.531" v="22999" actId="478"/>
          <ac:picMkLst>
            <pc:docMk/>
            <pc:sldMk cId="3055232589" sldId="2682"/>
            <ac:picMk id="3" creationId="{59A2CE16-0B9E-5441-B5B5-54FECC50C9BB}"/>
          </ac:picMkLst>
        </pc:picChg>
        <pc:picChg chg="add del mod">
          <ac:chgData name="Felipe Bottrel" userId="3f3bf9e99669898b" providerId="LiveId" clId="{FE83BC06-D6D8-5C43-87B3-AFDCA4ED2B8A}" dt="2021-03-15T21:00:18.732" v="22998" actId="21"/>
          <ac:picMkLst>
            <pc:docMk/>
            <pc:sldMk cId="3055232589" sldId="2682"/>
            <ac:picMk id="5" creationId="{926376BC-A27E-1145-A837-7639B6D9E31B}"/>
          </ac:picMkLst>
        </pc:picChg>
        <pc:picChg chg="add del mod">
          <ac:chgData name="Felipe Bottrel" userId="3f3bf9e99669898b" providerId="LiveId" clId="{FE83BC06-D6D8-5C43-87B3-AFDCA4ED2B8A}" dt="2021-03-15T21:02:25.865" v="23028" actId="478"/>
          <ac:picMkLst>
            <pc:docMk/>
            <pc:sldMk cId="3055232589" sldId="2682"/>
            <ac:picMk id="10" creationId="{F3D483EB-C000-AB4F-B002-883484590AF8}"/>
          </ac:picMkLst>
        </pc:picChg>
        <pc:picChg chg="add del mod ord modCrop">
          <ac:chgData name="Felipe Bottrel" userId="3f3bf9e99669898b" providerId="LiveId" clId="{FE83BC06-D6D8-5C43-87B3-AFDCA4ED2B8A}" dt="2021-03-15T21:01:01.640" v="23008"/>
          <ac:picMkLst>
            <pc:docMk/>
            <pc:sldMk cId="3055232589" sldId="2682"/>
            <ac:picMk id="13" creationId="{74F757A2-AE3A-7343-BA22-C80D85B33387}"/>
          </ac:picMkLst>
        </pc:picChg>
        <pc:picChg chg="add del mod">
          <ac:chgData name="Felipe Bottrel" userId="3f3bf9e99669898b" providerId="LiveId" clId="{FE83BC06-D6D8-5C43-87B3-AFDCA4ED2B8A}" dt="2021-03-15T21:03:50.273" v="23045" actId="478"/>
          <ac:picMkLst>
            <pc:docMk/>
            <pc:sldMk cId="3055232589" sldId="2682"/>
            <ac:picMk id="22" creationId="{7263F7F3-957C-3943-BDC4-12FCFF66B8AC}"/>
          </ac:picMkLst>
        </pc:picChg>
        <pc:picChg chg="add del mod ord modCrop">
          <ac:chgData name="Felipe Bottrel" userId="3f3bf9e99669898b" providerId="LiveId" clId="{FE83BC06-D6D8-5C43-87B3-AFDCA4ED2B8A}" dt="2021-03-15T21:30:55.072" v="23269" actId="478"/>
          <ac:picMkLst>
            <pc:docMk/>
            <pc:sldMk cId="3055232589" sldId="2682"/>
            <ac:picMk id="25" creationId="{517E78F9-9213-7B41-9ACD-F90E72532BA8}"/>
          </ac:picMkLst>
        </pc:picChg>
        <pc:picChg chg="add del mod ord modCrop">
          <ac:chgData name="Felipe Bottrel" userId="3f3bf9e99669898b" providerId="LiveId" clId="{FE83BC06-D6D8-5C43-87B3-AFDCA4ED2B8A}" dt="2021-03-15T21:31:16.932" v="23274" actId="478"/>
          <ac:picMkLst>
            <pc:docMk/>
            <pc:sldMk cId="3055232589" sldId="2682"/>
            <ac:picMk id="33" creationId="{D3425A26-B6CB-FC43-91F1-C4100064DC1B}"/>
          </ac:picMkLst>
        </pc:picChg>
        <pc:picChg chg="add del mod ord modCrop">
          <ac:chgData name="Felipe Bottrel" userId="3f3bf9e99669898b" providerId="LiveId" clId="{FE83BC06-D6D8-5C43-87B3-AFDCA4ED2B8A}" dt="2021-03-15T21:33:09.036" v="23283" actId="478"/>
          <ac:picMkLst>
            <pc:docMk/>
            <pc:sldMk cId="3055232589" sldId="2682"/>
            <ac:picMk id="41" creationId="{785F8507-563E-A846-BD7C-4B258074C0DA}"/>
          </ac:picMkLst>
        </pc:picChg>
        <pc:picChg chg="add del mod modCrop">
          <ac:chgData name="Felipe Bottrel" userId="3f3bf9e99669898b" providerId="LiveId" clId="{FE83BC06-D6D8-5C43-87B3-AFDCA4ED2B8A}" dt="2021-03-15T21:37:12.112" v="23314" actId="478"/>
          <ac:picMkLst>
            <pc:docMk/>
            <pc:sldMk cId="3055232589" sldId="2682"/>
            <ac:picMk id="49" creationId="{67E20952-986E-AF42-8397-2C78A2C61991}"/>
          </ac:picMkLst>
        </pc:picChg>
        <pc:picChg chg="add del mod ord modCrop">
          <ac:chgData name="Felipe Bottrel" userId="3f3bf9e99669898b" providerId="LiveId" clId="{FE83BC06-D6D8-5C43-87B3-AFDCA4ED2B8A}" dt="2021-03-15T21:37:11.224" v="23313"/>
          <ac:picMkLst>
            <pc:docMk/>
            <pc:sldMk cId="3055232589" sldId="2682"/>
            <ac:picMk id="52" creationId="{15635325-68A6-D947-BD0F-6F8EC8998DD0}"/>
          </ac:picMkLst>
        </pc:picChg>
      </pc:sldChg>
      <pc:sldChg chg="modSp del">
        <pc:chgData name="Felipe Bottrel" userId="3f3bf9e99669898b" providerId="LiveId" clId="{FE83BC06-D6D8-5C43-87B3-AFDCA4ED2B8A}" dt="2021-03-14T17:12:22.458" v="12461" actId="2696"/>
        <pc:sldMkLst>
          <pc:docMk/>
          <pc:sldMk cId="2304851333" sldId="2693"/>
        </pc:sldMkLst>
        <pc:spChg chg="mod">
          <ac:chgData name="Felipe Bottrel" userId="3f3bf9e99669898b" providerId="LiveId" clId="{FE83BC06-D6D8-5C43-87B3-AFDCA4ED2B8A}" dt="2021-03-14T17:12:15.176" v="12458"/>
          <ac:spMkLst>
            <pc:docMk/>
            <pc:sldMk cId="2304851333" sldId="2693"/>
            <ac:spMk id="3" creationId="{A46E2750-7FAB-E444-A179-C2553807DFA5}"/>
          </ac:spMkLst>
        </pc:spChg>
      </pc:sldChg>
      <pc:sldChg chg="modSp">
        <pc:chgData name="Felipe Bottrel" userId="3f3bf9e99669898b" providerId="LiveId" clId="{FE83BC06-D6D8-5C43-87B3-AFDCA4ED2B8A}" dt="2021-03-14T19:40:15.354" v="17928"/>
        <pc:sldMkLst>
          <pc:docMk/>
          <pc:sldMk cId="581675266" sldId="2695"/>
        </pc:sldMkLst>
        <pc:spChg chg="mod">
          <ac:chgData name="Felipe Bottrel" userId="3f3bf9e99669898b" providerId="LiveId" clId="{FE83BC06-D6D8-5C43-87B3-AFDCA4ED2B8A}" dt="2021-03-14T19:40:15.354" v="17928"/>
          <ac:spMkLst>
            <pc:docMk/>
            <pc:sldMk cId="581675266" sldId="2695"/>
            <ac:spMk id="11" creationId="{038A4F9B-6936-FA41-AB6C-5600C866C39D}"/>
          </ac:spMkLst>
        </pc:spChg>
      </pc:sldChg>
      <pc:sldChg chg="modSp mod">
        <pc:chgData name="Felipe Bottrel" userId="3f3bf9e99669898b" providerId="LiveId" clId="{FE83BC06-D6D8-5C43-87B3-AFDCA4ED2B8A}" dt="2021-03-14T19:40:10.432" v="17927" actId="20577"/>
        <pc:sldMkLst>
          <pc:docMk/>
          <pc:sldMk cId="603787885" sldId="2696"/>
        </pc:sldMkLst>
        <pc:spChg chg="mod">
          <ac:chgData name="Felipe Bottrel" userId="3f3bf9e99669898b" providerId="LiveId" clId="{FE83BC06-D6D8-5C43-87B3-AFDCA4ED2B8A}" dt="2021-03-14T19:40:10.432" v="17927" actId="20577"/>
          <ac:spMkLst>
            <pc:docMk/>
            <pc:sldMk cId="603787885" sldId="2696"/>
            <ac:spMk id="4" creationId="{ECAFDB9B-66DA-B349-A14F-017E07703A79}"/>
          </ac:spMkLst>
        </pc:spChg>
      </pc:sldChg>
      <pc:sldChg chg="addSp delSp modSp mod chgLayout">
        <pc:chgData name="Felipe Bottrel" userId="3f3bf9e99669898b" providerId="LiveId" clId="{FE83BC06-D6D8-5C43-87B3-AFDCA4ED2B8A}" dt="2021-03-15T16:33:53.581" v="22161" actId="20577"/>
        <pc:sldMkLst>
          <pc:docMk/>
          <pc:sldMk cId="1709455132" sldId="2697"/>
        </pc:sldMkLst>
        <pc:spChg chg="mod ord">
          <ac:chgData name="Felipe Bottrel" userId="3f3bf9e99669898b" providerId="LiveId" clId="{FE83BC06-D6D8-5C43-87B3-AFDCA4ED2B8A}" dt="2021-03-15T16:27:19.530" v="22011" actId="14100"/>
          <ac:spMkLst>
            <pc:docMk/>
            <pc:sldMk cId="1709455132" sldId="2697"/>
            <ac:spMk id="2" creationId="{915D444A-40EB-9A49-8309-CBC27BD98A7D}"/>
          </ac:spMkLst>
        </pc:spChg>
        <pc:spChg chg="mod ord">
          <ac:chgData name="Felipe Bottrel" userId="3f3bf9e99669898b" providerId="LiveId" clId="{FE83BC06-D6D8-5C43-87B3-AFDCA4ED2B8A}" dt="2021-03-15T16:33:53.581" v="22161" actId="20577"/>
          <ac:spMkLst>
            <pc:docMk/>
            <pc:sldMk cId="1709455132" sldId="2697"/>
            <ac:spMk id="3" creationId="{3747A82C-5367-B640-A5FC-42A9126D95FB}"/>
          </ac:spMkLst>
        </pc:spChg>
        <pc:spChg chg="add del mod">
          <ac:chgData name="Felipe Bottrel" userId="3f3bf9e99669898b" providerId="LiveId" clId="{FE83BC06-D6D8-5C43-87B3-AFDCA4ED2B8A}" dt="2021-03-15T16:19:42.259" v="21865" actId="478"/>
          <ac:spMkLst>
            <pc:docMk/>
            <pc:sldMk cId="1709455132" sldId="2697"/>
            <ac:spMk id="4" creationId="{2E07A022-2DB5-B84E-B651-9861251AD829}"/>
          </ac:spMkLst>
        </pc:spChg>
        <pc:spChg chg="add del mod">
          <ac:chgData name="Felipe Bottrel" userId="3f3bf9e99669898b" providerId="LiveId" clId="{FE83BC06-D6D8-5C43-87B3-AFDCA4ED2B8A}" dt="2021-03-12T16:20:02.326" v="26" actId="6264"/>
          <ac:spMkLst>
            <pc:docMk/>
            <pc:sldMk cId="1709455132" sldId="2697"/>
            <ac:spMk id="4" creationId="{C215C44F-83B2-3748-81EF-66AECD2E9174}"/>
          </ac:spMkLst>
        </pc:spChg>
        <pc:spChg chg="add del mod">
          <ac:chgData name="Felipe Bottrel" userId="3f3bf9e99669898b" providerId="LiveId" clId="{FE83BC06-D6D8-5C43-87B3-AFDCA4ED2B8A}" dt="2021-03-12T16:20:02.326" v="26" actId="6264"/>
          <ac:spMkLst>
            <pc:docMk/>
            <pc:sldMk cId="1709455132" sldId="2697"/>
            <ac:spMk id="5" creationId="{AB03D0A8-1E7D-2345-93C6-3C08BF8B1A68}"/>
          </ac:spMkLst>
        </pc:spChg>
      </pc:sldChg>
      <pc:sldChg chg="addSp delSp modSp mod chgLayout">
        <pc:chgData name="Felipe Bottrel" userId="3f3bf9e99669898b" providerId="LiveId" clId="{FE83BC06-D6D8-5C43-87B3-AFDCA4ED2B8A}" dt="2021-03-15T16:33:33.253" v="22156" actId="20577"/>
        <pc:sldMkLst>
          <pc:docMk/>
          <pc:sldMk cId="874820848" sldId="2698"/>
        </pc:sldMkLst>
        <pc:spChg chg="mod ord">
          <ac:chgData name="Felipe Bottrel" userId="3f3bf9e99669898b" providerId="LiveId" clId="{FE83BC06-D6D8-5C43-87B3-AFDCA4ED2B8A}" dt="2021-03-15T16:25:40.091" v="22000" actId="6264"/>
          <ac:spMkLst>
            <pc:docMk/>
            <pc:sldMk cId="874820848" sldId="2698"/>
            <ac:spMk id="2" creationId="{915D444A-40EB-9A49-8309-CBC27BD98A7D}"/>
          </ac:spMkLst>
        </pc:spChg>
        <pc:spChg chg="mod ord">
          <ac:chgData name="Felipe Bottrel" userId="3f3bf9e99669898b" providerId="LiveId" clId="{FE83BC06-D6D8-5C43-87B3-AFDCA4ED2B8A}" dt="2021-03-15T16:33:33.253" v="22156" actId="20577"/>
          <ac:spMkLst>
            <pc:docMk/>
            <pc:sldMk cId="874820848" sldId="2698"/>
            <ac:spMk id="3" creationId="{3747A82C-5367-B640-A5FC-42A9126D95FB}"/>
          </ac:spMkLst>
        </pc:spChg>
        <pc:spChg chg="add del mod">
          <ac:chgData name="Felipe Bottrel" userId="3f3bf9e99669898b" providerId="LiveId" clId="{FE83BC06-D6D8-5C43-87B3-AFDCA4ED2B8A}" dt="2021-03-15T16:25:40.091" v="22000" actId="6264"/>
          <ac:spMkLst>
            <pc:docMk/>
            <pc:sldMk cId="874820848" sldId="2698"/>
            <ac:spMk id="4" creationId="{80901626-D7A5-A34B-B927-F438FF2E31B3}"/>
          </ac:spMkLst>
        </pc:spChg>
        <pc:spChg chg="add del mod">
          <ac:chgData name="Felipe Bottrel" userId="3f3bf9e99669898b" providerId="LiveId" clId="{FE83BC06-D6D8-5C43-87B3-AFDCA4ED2B8A}" dt="2021-03-15T16:25:40.091" v="22000" actId="6264"/>
          <ac:spMkLst>
            <pc:docMk/>
            <pc:sldMk cId="874820848" sldId="2698"/>
            <ac:spMk id="5" creationId="{69481D87-A0A8-6C49-8926-238C6A7AFAAD}"/>
          </ac:spMkLst>
        </pc:spChg>
        <pc:spChg chg="add del mod">
          <ac:chgData name="Felipe Bottrel" userId="3f3bf9e99669898b" providerId="LiveId" clId="{FE83BC06-D6D8-5C43-87B3-AFDCA4ED2B8A}" dt="2021-03-15T16:25:40.091" v="22000" actId="6264"/>
          <ac:spMkLst>
            <pc:docMk/>
            <pc:sldMk cId="874820848" sldId="2698"/>
            <ac:spMk id="6" creationId="{228EA84D-9D91-0645-8F4F-A5BAC83E65E3}"/>
          </ac:spMkLst>
        </pc:spChg>
        <pc:spChg chg="add del mod">
          <ac:chgData name="Felipe Bottrel" userId="3f3bf9e99669898b" providerId="LiveId" clId="{FE83BC06-D6D8-5C43-87B3-AFDCA4ED2B8A}" dt="2021-03-15T16:25:40.091" v="22000" actId="6264"/>
          <ac:spMkLst>
            <pc:docMk/>
            <pc:sldMk cId="874820848" sldId="2698"/>
            <ac:spMk id="7" creationId="{744F7BCF-FD03-2E4D-ABF5-00360E3CE053}"/>
          </ac:spMkLst>
        </pc:spChg>
        <pc:spChg chg="add mod ord">
          <ac:chgData name="Felipe Bottrel" userId="3f3bf9e99669898b" providerId="LiveId" clId="{FE83BC06-D6D8-5C43-87B3-AFDCA4ED2B8A}" dt="2021-03-15T16:25:40.091" v="22000" actId="6264"/>
          <ac:spMkLst>
            <pc:docMk/>
            <pc:sldMk cId="874820848" sldId="2698"/>
            <ac:spMk id="8" creationId="{C99364FF-F253-8347-96FA-ABDB1D76441A}"/>
          </ac:spMkLst>
        </pc:spChg>
        <pc:spChg chg="mod ord">
          <ac:chgData name="Felipe Bottrel" userId="3f3bf9e99669898b" providerId="LiveId" clId="{FE83BC06-D6D8-5C43-87B3-AFDCA4ED2B8A}" dt="2021-03-15T16:25:40.091" v="22000" actId="6264"/>
          <ac:spMkLst>
            <pc:docMk/>
            <pc:sldMk cId="874820848" sldId="2698"/>
            <ac:spMk id="10" creationId="{02E518AF-732D-DE44-B818-7F6E394B5F16}"/>
          </ac:spMkLst>
        </pc:spChg>
        <pc:spChg chg="del">
          <ac:chgData name="Felipe Bottrel" userId="3f3bf9e99669898b" providerId="LiveId" clId="{FE83BC06-D6D8-5C43-87B3-AFDCA4ED2B8A}" dt="2021-03-15T16:25:40.091" v="22000" actId="6264"/>
          <ac:spMkLst>
            <pc:docMk/>
            <pc:sldMk cId="874820848" sldId="2698"/>
            <ac:spMk id="14" creationId="{2B2607E1-2759-9549-8B8A-827420733324}"/>
          </ac:spMkLst>
        </pc:spChg>
        <pc:picChg chg="mod ord">
          <ac:chgData name="Felipe Bottrel" userId="3f3bf9e99669898b" providerId="LiveId" clId="{FE83BC06-D6D8-5C43-87B3-AFDCA4ED2B8A}" dt="2021-03-15T16:25:40.091" v="22000" actId="6264"/>
          <ac:picMkLst>
            <pc:docMk/>
            <pc:sldMk cId="874820848" sldId="2698"/>
            <ac:picMk id="39" creationId="{ED8BF1AD-50DF-2B4F-AB5B-6AD6B2FB29E7}"/>
          </ac:picMkLst>
        </pc:picChg>
      </pc:sldChg>
      <pc:sldChg chg="addSp delSp modSp mod chgLayout">
        <pc:chgData name="Felipe Bottrel" userId="3f3bf9e99669898b" providerId="LiveId" clId="{FE83BC06-D6D8-5C43-87B3-AFDCA4ED2B8A}" dt="2021-03-15T21:02:05.115" v="23027" actId="478"/>
        <pc:sldMkLst>
          <pc:docMk/>
          <pc:sldMk cId="2668072245" sldId="2699"/>
        </pc:sldMkLst>
        <pc:spChg chg="mod ord">
          <ac:chgData name="Felipe Bottrel" userId="3f3bf9e99669898b" providerId="LiveId" clId="{FE83BC06-D6D8-5C43-87B3-AFDCA4ED2B8A}" dt="2021-03-15T20:55:03.398" v="22880" actId="6264"/>
          <ac:spMkLst>
            <pc:docMk/>
            <pc:sldMk cId="2668072245" sldId="2699"/>
            <ac:spMk id="2" creationId="{915D444A-40EB-9A49-8309-CBC27BD98A7D}"/>
          </ac:spMkLst>
        </pc:spChg>
        <pc:spChg chg="mod ord">
          <ac:chgData name="Felipe Bottrel" userId="3f3bf9e99669898b" providerId="LiveId" clId="{FE83BC06-D6D8-5C43-87B3-AFDCA4ED2B8A}" dt="2021-03-15T20:55:15.754" v="22897" actId="14100"/>
          <ac:spMkLst>
            <pc:docMk/>
            <pc:sldMk cId="2668072245" sldId="2699"/>
            <ac:spMk id="3" creationId="{3747A82C-5367-B640-A5FC-42A9126D95FB}"/>
          </ac:spMkLst>
        </pc:spChg>
        <pc:spChg chg="add del mod">
          <ac:chgData name="Felipe Bottrel" userId="3f3bf9e99669898b" providerId="LiveId" clId="{FE83BC06-D6D8-5C43-87B3-AFDCA4ED2B8A}" dt="2021-03-15T16:25:41.556" v="22001" actId="6264"/>
          <ac:spMkLst>
            <pc:docMk/>
            <pc:sldMk cId="2668072245" sldId="2699"/>
            <ac:spMk id="4" creationId="{018F8554-7D68-A64E-9372-1F7A125543CB}"/>
          </ac:spMkLst>
        </pc:spChg>
        <pc:spChg chg="add del mod">
          <ac:chgData name="Felipe Bottrel" userId="3f3bf9e99669898b" providerId="LiveId" clId="{FE83BC06-D6D8-5C43-87B3-AFDCA4ED2B8A}" dt="2021-03-15T16:25:41.556" v="22001" actId="6264"/>
          <ac:spMkLst>
            <pc:docMk/>
            <pc:sldMk cId="2668072245" sldId="2699"/>
            <ac:spMk id="6" creationId="{0656B120-54C6-7E4A-81C0-1006B97540E3}"/>
          </ac:spMkLst>
        </pc:spChg>
        <pc:spChg chg="add del mod">
          <ac:chgData name="Felipe Bottrel" userId="3f3bf9e99669898b" providerId="LiveId" clId="{FE83BC06-D6D8-5C43-87B3-AFDCA4ED2B8A}" dt="2021-03-15T16:25:41.556" v="22001" actId="6264"/>
          <ac:spMkLst>
            <pc:docMk/>
            <pc:sldMk cId="2668072245" sldId="2699"/>
            <ac:spMk id="8" creationId="{F0E83E6A-F737-6340-B7F5-99E5E2CCA296}"/>
          </ac:spMkLst>
        </pc:spChg>
        <pc:spChg chg="add del mod">
          <ac:chgData name="Felipe Bottrel" userId="3f3bf9e99669898b" providerId="LiveId" clId="{FE83BC06-D6D8-5C43-87B3-AFDCA4ED2B8A}" dt="2021-03-15T16:25:41.556" v="22001" actId="6264"/>
          <ac:spMkLst>
            <pc:docMk/>
            <pc:sldMk cId="2668072245" sldId="2699"/>
            <ac:spMk id="9" creationId="{65DA5487-9842-AA4A-8084-18B809B08C12}"/>
          </ac:spMkLst>
        </pc:spChg>
        <pc:spChg chg="add del mod">
          <ac:chgData name="Felipe Bottrel" userId="3f3bf9e99669898b" providerId="LiveId" clId="{FE83BC06-D6D8-5C43-87B3-AFDCA4ED2B8A}" dt="2021-03-15T16:25:41.556" v="22001" actId="6264"/>
          <ac:spMkLst>
            <pc:docMk/>
            <pc:sldMk cId="2668072245" sldId="2699"/>
            <ac:spMk id="10" creationId="{160C7311-74C3-CC43-89DC-2AF28D700589}"/>
          </ac:spMkLst>
        </pc:spChg>
        <pc:spChg chg="add del mod">
          <ac:chgData name="Felipe Bottrel" userId="3f3bf9e99669898b" providerId="LiveId" clId="{FE83BC06-D6D8-5C43-87B3-AFDCA4ED2B8A}" dt="2021-03-15T20:38:51.418" v="22851"/>
          <ac:spMkLst>
            <pc:docMk/>
            <pc:sldMk cId="2668072245" sldId="2699"/>
            <ac:spMk id="14" creationId="{C834244A-3881-7246-9C0D-DD0F8914A834}"/>
          </ac:spMkLst>
        </pc:spChg>
        <pc:spChg chg="add del mod">
          <ac:chgData name="Felipe Bottrel" userId="3f3bf9e99669898b" providerId="LiveId" clId="{FE83BC06-D6D8-5C43-87B3-AFDCA4ED2B8A}" dt="2021-03-15T20:38:58.287" v="22852" actId="6264"/>
          <ac:spMkLst>
            <pc:docMk/>
            <pc:sldMk cId="2668072245" sldId="2699"/>
            <ac:spMk id="15" creationId="{3690A96D-DC2F-994C-98D7-F74D30566E78}"/>
          </ac:spMkLst>
        </pc:spChg>
        <pc:spChg chg="add del mod">
          <ac:chgData name="Felipe Bottrel" userId="3f3bf9e99669898b" providerId="LiveId" clId="{FE83BC06-D6D8-5C43-87B3-AFDCA4ED2B8A}" dt="2021-03-15T20:38:58.287" v="22852" actId="6264"/>
          <ac:spMkLst>
            <pc:docMk/>
            <pc:sldMk cId="2668072245" sldId="2699"/>
            <ac:spMk id="16" creationId="{1D7DC95F-562C-AA49-85BB-FF6766DD822D}"/>
          </ac:spMkLst>
        </pc:spChg>
        <pc:spChg chg="add del mod">
          <ac:chgData name="Felipe Bottrel" userId="3f3bf9e99669898b" providerId="LiveId" clId="{FE83BC06-D6D8-5C43-87B3-AFDCA4ED2B8A}" dt="2021-03-15T20:38:58.287" v="22852" actId="6264"/>
          <ac:spMkLst>
            <pc:docMk/>
            <pc:sldMk cId="2668072245" sldId="2699"/>
            <ac:spMk id="18" creationId="{C25E0522-70BB-2946-9B12-3108B2E8E272}"/>
          </ac:spMkLst>
        </pc:spChg>
        <pc:spChg chg="add del mod">
          <ac:chgData name="Felipe Bottrel" userId="3f3bf9e99669898b" providerId="LiveId" clId="{FE83BC06-D6D8-5C43-87B3-AFDCA4ED2B8A}" dt="2021-03-15T20:38:58.287" v="22852" actId="6264"/>
          <ac:spMkLst>
            <pc:docMk/>
            <pc:sldMk cId="2668072245" sldId="2699"/>
            <ac:spMk id="19" creationId="{361CDAE1-9013-9C4A-B8ED-10948B603BFD}"/>
          </ac:spMkLst>
        </pc:spChg>
        <pc:spChg chg="add del mod">
          <ac:chgData name="Felipe Bottrel" userId="3f3bf9e99669898b" providerId="LiveId" clId="{FE83BC06-D6D8-5C43-87B3-AFDCA4ED2B8A}" dt="2021-03-15T20:38:58.287" v="22852" actId="6264"/>
          <ac:spMkLst>
            <pc:docMk/>
            <pc:sldMk cId="2668072245" sldId="2699"/>
            <ac:spMk id="20" creationId="{517D0827-A6A0-3541-9BAF-002FEC58F446}"/>
          </ac:spMkLst>
        </pc:spChg>
        <pc:spChg chg="add del mod">
          <ac:chgData name="Felipe Bottrel" userId="3f3bf9e99669898b" providerId="LiveId" clId="{FE83BC06-D6D8-5C43-87B3-AFDCA4ED2B8A}" dt="2021-03-15T20:54:59.233" v="22878"/>
          <ac:spMkLst>
            <pc:docMk/>
            <pc:sldMk cId="2668072245" sldId="2699"/>
            <ac:spMk id="22" creationId="{1463F4D9-1E8E-6646-B383-B2963D5E3B8B}"/>
          </ac:spMkLst>
        </pc:spChg>
        <pc:spChg chg="add del mod">
          <ac:chgData name="Felipe Bottrel" userId="3f3bf9e99669898b" providerId="LiveId" clId="{FE83BC06-D6D8-5C43-87B3-AFDCA4ED2B8A}" dt="2021-03-15T20:55:03.398" v="22880" actId="6264"/>
          <ac:spMkLst>
            <pc:docMk/>
            <pc:sldMk cId="2668072245" sldId="2699"/>
            <ac:spMk id="25" creationId="{5F1654C6-EF08-8042-9939-8F496FBF4A3E}"/>
          </ac:spMkLst>
        </pc:spChg>
        <pc:spChg chg="add del mod">
          <ac:chgData name="Felipe Bottrel" userId="3f3bf9e99669898b" providerId="LiveId" clId="{FE83BC06-D6D8-5C43-87B3-AFDCA4ED2B8A}" dt="2021-03-15T20:55:03.398" v="22880" actId="6264"/>
          <ac:spMkLst>
            <pc:docMk/>
            <pc:sldMk cId="2668072245" sldId="2699"/>
            <ac:spMk id="26" creationId="{1B5E7B21-AE79-2E40-BF2B-785E417BBAC5}"/>
          </ac:spMkLst>
        </pc:spChg>
        <pc:spChg chg="add del mod">
          <ac:chgData name="Felipe Bottrel" userId="3f3bf9e99669898b" providerId="LiveId" clId="{FE83BC06-D6D8-5C43-87B3-AFDCA4ED2B8A}" dt="2021-03-15T20:55:03.398" v="22880" actId="6264"/>
          <ac:spMkLst>
            <pc:docMk/>
            <pc:sldMk cId="2668072245" sldId="2699"/>
            <ac:spMk id="27" creationId="{AB6DB893-438E-DF40-9745-260EBBD4DB42}"/>
          </ac:spMkLst>
        </pc:spChg>
        <pc:spChg chg="add del mod">
          <ac:chgData name="Felipe Bottrel" userId="3f3bf9e99669898b" providerId="LiveId" clId="{FE83BC06-D6D8-5C43-87B3-AFDCA4ED2B8A}" dt="2021-03-15T20:55:03.398" v="22880" actId="6264"/>
          <ac:spMkLst>
            <pc:docMk/>
            <pc:sldMk cId="2668072245" sldId="2699"/>
            <ac:spMk id="28" creationId="{7019099C-6E07-254F-920F-DAD66CA76889}"/>
          </ac:spMkLst>
        </pc:spChg>
        <pc:spChg chg="add del mod">
          <ac:chgData name="Felipe Bottrel" userId="3f3bf9e99669898b" providerId="LiveId" clId="{FE83BC06-D6D8-5C43-87B3-AFDCA4ED2B8A}" dt="2021-03-15T20:55:03.398" v="22880" actId="6264"/>
          <ac:spMkLst>
            <pc:docMk/>
            <pc:sldMk cId="2668072245" sldId="2699"/>
            <ac:spMk id="29" creationId="{597103B5-845B-A949-B4D9-7D497ED4970C}"/>
          </ac:spMkLst>
        </pc:spChg>
        <pc:spChg chg="add del mod">
          <ac:chgData name="Felipe Bottrel" userId="3f3bf9e99669898b" providerId="LiveId" clId="{FE83BC06-D6D8-5C43-87B3-AFDCA4ED2B8A}" dt="2021-03-15T21:02:05.115" v="23027" actId="478"/>
          <ac:spMkLst>
            <pc:docMk/>
            <pc:sldMk cId="2668072245" sldId="2699"/>
            <ac:spMk id="31" creationId="{63777701-DDD8-6F40-AF2A-8D0BD6E61A3B}"/>
          </ac:spMkLst>
        </pc:spChg>
        <pc:spChg chg="mod ord">
          <ac:chgData name="Felipe Bottrel" userId="3f3bf9e99669898b" providerId="LiveId" clId="{FE83BC06-D6D8-5C43-87B3-AFDCA4ED2B8A}" dt="2021-03-15T20:55:03.398" v="22880" actId="6264"/>
          <ac:spMkLst>
            <pc:docMk/>
            <pc:sldMk cId="2668072245" sldId="2699"/>
            <ac:spMk id="36" creationId="{BE8D0F2C-1EC9-5F4D-B3BD-6A76D8AE13B3}"/>
          </ac:spMkLst>
        </pc:spChg>
        <pc:picChg chg="del mod ord modCrop">
          <ac:chgData name="Felipe Bottrel" userId="3f3bf9e99669898b" providerId="LiveId" clId="{FE83BC06-D6D8-5C43-87B3-AFDCA4ED2B8A}" dt="2021-03-15T20:38:50.391" v="22850" actId="478"/>
          <ac:picMkLst>
            <pc:docMk/>
            <pc:sldMk cId="2668072245" sldId="2699"/>
            <ac:picMk id="5" creationId="{BC8AF58A-A1F0-FB4F-A6C3-996680B51BA4}"/>
          </ac:picMkLst>
        </pc:picChg>
        <pc:picChg chg="add del mod">
          <ac:chgData name="Felipe Bottrel" userId="3f3bf9e99669898b" providerId="LiveId" clId="{FE83BC06-D6D8-5C43-87B3-AFDCA4ED2B8A}" dt="2021-03-15T20:38:48.691" v="22849" actId="21"/>
          <ac:picMkLst>
            <pc:docMk/>
            <pc:sldMk cId="2668072245" sldId="2699"/>
            <ac:picMk id="12" creationId="{4839F54D-4797-7C4E-B910-06D5B31F8AEB}"/>
          </ac:picMkLst>
        </pc:picChg>
        <pc:picChg chg="add del mod ord modCrop">
          <ac:chgData name="Felipe Bottrel" userId="3f3bf9e99669898b" providerId="LiveId" clId="{FE83BC06-D6D8-5C43-87B3-AFDCA4ED2B8A}" dt="2021-03-15T20:54:56.229" v="22877" actId="478"/>
          <ac:picMkLst>
            <pc:docMk/>
            <pc:sldMk cId="2668072245" sldId="2699"/>
            <ac:picMk id="17" creationId="{3F1541F8-0590-364E-9271-831950908EDA}"/>
          </ac:picMkLst>
        </pc:picChg>
        <pc:picChg chg="add del mod ord modCrop">
          <ac:chgData name="Felipe Bottrel" userId="3f3bf9e99669898b" providerId="LiveId" clId="{FE83BC06-D6D8-5C43-87B3-AFDCA4ED2B8A}" dt="2021-03-15T21:02:05.115" v="23027" actId="478"/>
          <ac:picMkLst>
            <pc:docMk/>
            <pc:sldMk cId="2668072245" sldId="2699"/>
            <ac:picMk id="24" creationId="{F972B542-1B01-5941-8FB9-B2574D0E9351}"/>
          </ac:picMkLst>
        </pc:picChg>
        <pc:picChg chg="add del mod">
          <ac:chgData name="Felipe Bottrel" userId="3f3bf9e99669898b" providerId="LiveId" clId="{FE83BC06-D6D8-5C43-87B3-AFDCA4ED2B8A}" dt="2021-03-15T21:02:04.589" v="23026"/>
          <ac:picMkLst>
            <pc:docMk/>
            <pc:sldMk cId="2668072245" sldId="2699"/>
            <ac:picMk id="34" creationId="{F208D233-92B8-2F45-8FE8-E051DF747EBF}"/>
          </ac:picMkLst>
        </pc:picChg>
        <pc:picChg chg="mod ord">
          <ac:chgData name="Felipe Bottrel" userId="3f3bf9e99669898b" providerId="LiveId" clId="{FE83BC06-D6D8-5C43-87B3-AFDCA4ED2B8A}" dt="2021-03-15T20:55:03.398" v="22880" actId="6264"/>
          <ac:picMkLst>
            <pc:docMk/>
            <pc:sldMk cId="2668072245" sldId="2699"/>
            <ac:picMk id="39" creationId="{ED8BF1AD-50DF-2B4F-AB5B-6AD6B2FB29E7}"/>
          </ac:picMkLst>
        </pc:picChg>
      </pc:sldChg>
      <pc:sldChg chg="addSp delSp modSp mod">
        <pc:chgData name="Felipe Bottrel" userId="3f3bf9e99669898b" providerId="LiveId" clId="{FE83BC06-D6D8-5C43-87B3-AFDCA4ED2B8A}" dt="2021-03-15T20:58:34.355" v="22996" actId="20577"/>
        <pc:sldMkLst>
          <pc:docMk/>
          <pc:sldMk cId="875586389" sldId="2700"/>
        </pc:sldMkLst>
        <pc:spChg chg="mod">
          <ac:chgData name="Felipe Bottrel" userId="3f3bf9e99669898b" providerId="LiveId" clId="{FE83BC06-D6D8-5C43-87B3-AFDCA4ED2B8A}" dt="2021-03-15T16:25:54.661" v="22004" actId="20577"/>
          <ac:spMkLst>
            <pc:docMk/>
            <pc:sldMk cId="875586389" sldId="2700"/>
            <ac:spMk id="2" creationId="{915D444A-40EB-9A49-8309-CBC27BD98A7D}"/>
          </ac:spMkLst>
        </pc:spChg>
        <pc:spChg chg="mod">
          <ac:chgData name="Felipe Bottrel" userId="3f3bf9e99669898b" providerId="LiveId" clId="{FE83BC06-D6D8-5C43-87B3-AFDCA4ED2B8A}" dt="2021-03-15T20:58:34.355" v="22996" actId="20577"/>
          <ac:spMkLst>
            <pc:docMk/>
            <pc:sldMk cId="875586389" sldId="2700"/>
            <ac:spMk id="3" creationId="{3747A82C-5367-B640-A5FC-42A9126D95FB}"/>
          </ac:spMkLst>
        </pc:spChg>
        <pc:spChg chg="add del mod">
          <ac:chgData name="Felipe Bottrel" userId="3f3bf9e99669898b" providerId="LiveId" clId="{FE83BC06-D6D8-5C43-87B3-AFDCA4ED2B8A}" dt="2021-03-15T20:55:51.845" v="22900"/>
          <ac:spMkLst>
            <pc:docMk/>
            <pc:sldMk cId="875586389" sldId="2700"/>
            <ac:spMk id="8" creationId="{58313E2F-790E-7C4F-B79C-53795DF60FD1}"/>
          </ac:spMkLst>
        </pc:spChg>
        <pc:spChg chg="mod">
          <ac:chgData name="Felipe Bottrel" userId="3f3bf9e99669898b" providerId="LiveId" clId="{FE83BC06-D6D8-5C43-87B3-AFDCA4ED2B8A}" dt="2021-03-14T19:40:20.070" v="17929"/>
          <ac:spMkLst>
            <pc:docMk/>
            <pc:sldMk cId="875586389" sldId="2700"/>
            <ac:spMk id="12" creationId="{FB6F29AB-3DBA-E742-809E-FEA4CC816E82}"/>
          </ac:spMkLst>
        </pc:spChg>
        <pc:spChg chg="add mod">
          <ac:chgData name="Felipe Bottrel" userId="3f3bf9e99669898b" providerId="LiveId" clId="{FE83BC06-D6D8-5C43-87B3-AFDCA4ED2B8A}" dt="2021-03-15T20:55:54.532" v="22901" actId="478"/>
          <ac:spMkLst>
            <pc:docMk/>
            <pc:sldMk cId="875586389" sldId="2700"/>
            <ac:spMk id="13" creationId="{7C4E52FD-7B86-AA4E-8B52-F482B97CAB78}"/>
          </ac:spMkLst>
        </pc:spChg>
        <pc:spChg chg="del">
          <ac:chgData name="Felipe Bottrel" userId="3f3bf9e99669898b" providerId="LiveId" clId="{FE83BC06-D6D8-5C43-87B3-AFDCA4ED2B8A}" dt="2021-03-15T20:55:41.859" v="22898"/>
          <ac:spMkLst>
            <pc:docMk/>
            <pc:sldMk cId="875586389" sldId="2700"/>
            <ac:spMk id="17" creationId="{2A3AE7DC-217B-DC46-940B-2390A4A23837}"/>
          </ac:spMkLst>
        </pc:spChg>
        <pc:picChg chg="del">
          <ac:chgData name="Felipe Bottrel" userId="3f3bf9e99669898b" providerId="LiveId" clId="{FE83BC06-D6D8-5C43-87B3-AFDCA4ED2B8A}" dt="2021-03-15T20:55:45.004" v="22899" actId="478"/>
          <ac:picMkLst>
            <pc:docMk/>
            <pc:sldMk cId="875586389" sldId="2700"/>
            <ac:picMk id="5" creationId="{8D4A7C76-5CCB-6444-98A8-CDC780E9319E}"/>
          </ac:picMkLst>
        </pc:picChg>
        <pc:picChg chg="add del mod">
          <ac:chgData name="Felipe Bottrel" userId="3f3bf9e99669898b" providerId="LiveId" clId="{FE83BC06-D6D8-5C43-87B3-AFDCA4ED2B8A}" dt="2021-03-15T20:55:54.532" v="22901" actId="478"/>
          <ac:picMkLst>
            <pc:docMk/>
            <pc:sldMk cId="875586389" sldId="2700"/>
            <ac:picMk id="6" creationId="{651675FC-B543-8149-81DD-CDA52A8B5AF3}"/>
          </ac:picMkLst>
        </pc:picChg>
        <pc:picChg chg="add mod modCrop">
          <ac:chgData name="Felipe Bottrel" userId="3f3bf9e99669898b" providerId="LiveId" clId="{FE83BC06-D6D8-5C43-87B3-AFDCA4ED2B8A}" dt="2021-03-15T20:56:06.289" v="22903" actId="18131"/>
          <ac:picMkLst>
            <pc:docMk/>
            <pc:sldMk cId="875586389" sldId="2700"/>
            <ac:picMk id="10" creationId="{DA2DB52B-BAA5-7548-9AE0-A026E9FC0627}"/>
          </ac:picMkLst>
        </pc:picChg>
      </pc:sldChg>
      <pc:sldChg chg="modSp">
        <pc:chgData name="Felipe Bottrel" userId="3f3bf9e99669898b" providerId="LiveId" clId="{FE83BC06-D6D8-5C43-87B3-AFDCA4ED2B8A}" dt="2021-03-14T19:41:47.421" v="17932"/>
        <pc:sldMkLst>
          <pc:docMk/>
          <pc:sldMk cId="21889284" sldId="2701"/>
        </pc:sldMkLst>
        <pc:spChg chg="mod">
          <ac:chgData name="Felipe Bottrel" userId="3f3bf9e99669898b" providerId="LiveId" clId="{FE83BC06-D6D8-5C43-87B3-AFDCA4ED2B8A}" dt="2021-03-14T19:41:47.421" v="17932"/>
          <ac:spMkLst>
            <pc:docMk/>
            <pc:sldMk cId="21889284" sldId="2701"/>
            <ac:spMk id="10" creationId="{495C4DAB-2A58-1749-87D2-E5EEEC7F97A6}"/>
          </ac:spMkLst>
        </pc:spChg>
      </pc:sldChg>
      <pc:sldChg chg="modSp mod">
        <pc:chgData name="Felipe Bottrel" userId="3f3bf9e99669898b" providerId="LiveId" clId="{FE83BC06-D6D8-5C43-87B3-AFDCA4ED2B8A}" dt="2021-03-14T19:41:58.432" v="17940" actId="20577"/>
        <pc:sldMkLst>
          <pc:docMk/>
          <pc:sldMk cId="1298630303" sldId="2702"/>
        </pc:sldMkLst>
        <pc:spChg chg="mod">
          <ac:chgData name="Felipe Bottrel" userId="3f3bf9e99669898b" providerId="LiveId" clId="{FE83BC06-D6D8-5C43-87B3-AFDCA4ED2B8A}" dt="2021-03-14T19:41:58.432" v="17940" actId="20577"/>
          <ac:spMkLst>
            <pc:docMk/>
            <pc:sldMk cId="1298630303" sldId="2702"/>
            <ac:spMk id="19" creationId="{5F767B16-6967-D243-8059-5C3F81F6D202}"/>
          </ac:spMkLst>
        </pc:spChg>
      </pc:sldChg>
      <pc:sldChg chg="modSp">
        <pc:chgData name="Felipe Bottrel" userId="3f3bf9e99669898b" providerId="LiveId" clId="{FE83BC06-D6D8-5C43-87B3-AFDCA4ED2B8A}" dt="2021-03-14T19:42:13.084" v="17942"/>
        <pc:sldMkLst>
          <pc:docMk/>
          <pc:sldMk cId="1708007965" sldId="2703"/>
        </pc:sldMkLst>
        <pc:spChg chg="mod">
          <ac:chgData name="Felipe Bottrel" userId="3f3bf9e99669898b" providerId="LiveId" clId="{FE83BC06-D6D8-5C43-87B3-AFDCA4ED2B8A}" dt="2021-03-14T19:42:13.084" v="17942"/>
          <ac:spMkLst>
            <pc:docMk/>
            <pc:sldMk cId="1708007965" sldId="2703"/>
            <ac:spMk id="4" creationId="{B8406736-4CA0-8849-BD04-E7F5B0C82C2A}"/>
          </ac:spMkLst>
        </pc:spChg>
      </pc:sldChg>
      <pc:sldChg chg="modSp">
        <pc:chgData name="Felipe Bottrel" userId="3f3bf9e99669898b" providerId="LiveId" clId="{FE83BC06-D6D8-5C43-87B3-AFDCA4ED2B8A}" dt="2021-03-14T19:42:07.336" v="17941"/>
        <pc:sldMkLst>
          <pc:docMk/>
          <pc:sldMk cId="663360431" sldId="2704"/>
        </pc:sldMkLst>
        <pc:spChg chg="mod">
          <ac:chgData name="Felipe Bottrel" userId="3f3bf9e99669898b" providerId="LiveId" clId="{FE83BC06-D6D8-5C43-87B3-AFDCA4ED2B8A}" dt="2021-03-14T19:42:07.336" v="17941"/>
          <ac:spMkLst>
            <pc:docMk/>
            <pc:sldMk cId="663360431" sldId="2704"/>
            <ac:spMk id="19" creationId="{5F767B16-6967-D243-8059-5C3F81F6D202}"/>
          </ac:spMkLst>
        </pc:spChg>
      </pc:sldChg>
      <pc:sldChg chg="addSp delSp modSp del mod chgLayout">
        <pc:chgData name="Felipe Bottrel" userId="3f3bf9e99669898b" providerId="LiveId" clId="{FE83BC06-D6D8-5C43-87B3-AFDCA4ED2B8A}" dt="2021-03-14T16:16:21.964" v="11124" actId="2696"/>
        <pc:sldMkLst>
          <pc:docMk/>
          <pc:sldMk cId="3045664610" sldId="2705"/>
        </pc:sldMkLst>
        <pc:spChg chg="mod or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4" creationId="{5161575D-F5AB-AD47-9223-59E861BEF8FB}"/>
          </ac:spMkLst>
        </pc:spChg>
        <pc:spChg chg="add del mod">
          <ac:chgData name="Felipe Bottrel" userId="3f3bf9e99669898b" providerId="LiveId" clId="{FE83BC06-D6D8-5C43-87B3-AFDCA4ED2B8A}" dt="2021-03-14T16:16:12.515" v="11118" actId="478"/>
          <ac:spMkLst>
            <pc:docMk/>
            <pc:sldMk cId="3045664610" sldId="2705"/>
            <ac:spMk id="6" creationId="{04F30DB2-CA6E-AF4A-8BBD-FE62F218863B}"/>
          </ac:spMkLst>
        </pc:spChg>
        <pc:spChg chg="add del mod">
          <ac:chgData name="Felipe Bottrel" userId="3f3bf9e99669898b" providerId="LiveId" clId="{FE83BC06-D6D8-5C43-87B3-AFDCA4ED2B8A}" dt="2021-03-14T16:16:12.515" v="11118" actId="478"/>
          <ac:spMkLst>
            <pc:docMk/>
            <pc:sldMk cId="3045664610" sldId="2705"/>
            <ac:spMk id="8" creationId="{59E25DAB-A853-DD41-9A26-758EC24B8C8F}"/>
          </ac:spMkLst>
        </pc:spChg>
        <pc:spChg chg="del">
          <ac:chgData name="Felipe Bottrel" userId="3f3bf9e99669898b" providerId="LiveId" clId="{FE83BC06-D6D8-5C43-87B3-AFDCA4ED2B8A}" dt="2021-03-14T16:16:09.869" v="11117" actId="478"/>
          <ac:spMkLst>
            <pc:docMk/>
            <pc:sldMk cId="3045664610" sldId="2705"/>
            <ac:spMk id="10" creationId="{7A5953E1-3656-2B41-A12C-900A0BABCBCC}"/>
          </ac:spMkLst>
        </pc:spChg>
        <pc:spChg chg="del">
          <ac:chgData name="Felipe Bottrel" userId="3f3bf9e99669898b" providerId="LiveId" clId="{FE83BC06-D6D8-5C43-87B3-AFDCA4ED2B8A}" dt="2021-03-14T16:16:09.869" v="11117" actId="478"/>
          <ac:spMkLst>
            <pc:docMk/>
            <pc:sldMk cId="3045664610" sldId="2705"/>
            <ac:spMk id="11" creationId="{80494FE4-D5D2-3D46-8D2D-ACFE88FC1137}"/>
          </ac:spMkLst>
        </pc:spChg>
        <pc:spChg chg="del">
          <ac:chgData name="Felipe Bottrel" userId="3f3bf9e99669898b" providerId="LiveId" clId="{FE83BC06-D6D8-5C43-87B3-AFDCA4ED2B8A}" dt="2021-03-14T16:16:09.869" v="11117" actId="478"/>
          <ac:spMkLst>
            <pc:docMk/>
            <pc:sldMk cId="3045664610" sldId="2705"/>
            <ac:spMk id="12" creationId="{5D2A0D80-BC22-5A47-87B7-C7DA3C74D298}"/>
          </ac:spMkLst>
        </pc:spChg>
        <pc:spChg chg="del">
          <ac:chgData name="Felipe Bottrel" userId="3f3bf9e99669898b" providerId="LiveId" clId="{FE83BC06-D6D8-5C43-87B3-AFDCA4ED2B8A}" dt="2021-03-14T16:16:09.869" v="11117" actId="478"/>
          <ac:spMkLst>
            <pc:docMk/>
            <pc:sldMk cId="3045664610" sldId="2705"/>
            <ac:spMk id="13" creationId="{8F618F0D-49F1-C942-95F8-0104A6B86221}"/>
          </ac:spMkLst>
        </pc:spChg>
        <pc:spChg chg="add del mod">
          <ac:chgData name="Felipe Bottrel" userId="3f3bf9e99669898b" providerId="LiveId" clId="{FE83BC06-D6D8-5C43-87B3-AFDCA4ED2B8A}" dt="2021-03-14T16:16:12.515" v="11118" actId="478"/>
          <ac:spMkLst>
            <pc:docMk/>
            <pc:sldMk cId="3045664610" sldId="2705"/>
            <ac:spMk id="14" creationId="{AAE79D50-A783-DF48-B950-05347DE5D324}"/>
          </ac:spMkLst>
        </pc:spChg>
        <pc:spChg chg="del">
          <ac:chgData name="Felipe Bottrel" userId="3f3bf9e99669898b" providerId="LiveId" clId="{FE83BC06-D6D8-5C43-87B3-AFDCA4ED2B8A}" dt="2021-03-14T16:16:09.869" v="11117" actId="478"/>
          <ac:spMkLst>
            <pc:docMk/>
            <pc:sldMk cId="3045664610" sldId="2705"/>
            <ac:spMk id="15" creationId="{CCBC33D2-6722-9C46-BE06-79E76158AD82}"/>
          </ac:spMkLst>
        </pc:spChg>
        <pc:spChg chg="del">
          <ac:chgData name="Felipe Bottrel" userId="3f3bf9e99669898b" providerId="LiveId" clId="{FE83BC06-D6D8-5C43-87B3-AFDCA4ED2B8A}" dt="2021-03-14T16:16:09.869" v="11117" actId="478"/>
          <ac:spMkLst>
            <pc:docMk/>
            <pc:sldMk cId="3045664610" sldId="2705"/>
            <ac:spMk id="16" creationId="{C48CA094-A47F-154A-B6D8-6E1C2404F902}"/>
          </ac:spMkLst>
        </pc:spChg>
        <pc:spChg chg="del">
          <ac:chgData name="Felipe Bottrel" userId="3f3bf9e99669898b" providerId="LiveId" clId="{FE83BC06-D6D8-5C43-87B3-AFDCA4ED2B8A}" dt="2021-03-14T16:16:09.869" v="11117" actId="478"/>
          <ac:spMkLst>
            <pc:docMk/>
            <pc:sldMk cId="3045664610" sldId="2705"/>
            <ac:spMk id="17" creationId="{EE237462-2D82-D345-A75D-692A332EDCF7}"/>
          </ac:spMkLst>
        </pc:spChg>
        <pc:spChg chg="add del mod">
          <ac:chgData name="Felipe Bottrel" userId="3f3bf9e99669898b" providerId="LiveId" clId="{FE83BC06-D6D8-5C43-87B3-AFDCA4ED2B8A}" dt="2021-03-14T16:16:12.515" v="11118" actId="478"/>
          <ac:spMkLst>
            <pc:docMk/>
            <pc:sldMk cId="3045664610" sldId="2705"/>
            <ac:spMk id="19" creationId="{3A9428F9-2FA2-744F-BFB5-1E1A633FDCEB}"/>
          </ac:spMkLst>
        </pc:spChg>
        <pc:spChg chg="del">
          <ac:chgData name="Felipe Bottrel" userId="3f3bf9e99669898b" providerId="LiveId" clId="{FE83BC06-D6D8-5C43-87B3-AFDCA4ED2B8A}" dt="2021-03-14T16:16:09.869" v="11117" actId="478"/>
          <ac:spMkLst>
            <pc:docMk/>
            <pc:sldMk cId="3045664610" sldId="2705"/>
            <ac:spMk id="20" creationId="{6C30EAA7-E100-F443-BBC9-176B927A26FD}"/>
          </ac:spMkLst>
        </pc:spChg>
        <pc:spChg chg="add del mo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21" creationId="{6C9E2C33-0AE2-834E-96C1-8A9178EBE39C}"/>
          </ac:spMkLst>
        </pc:spChg>
        <pc:spChg chg="add del mo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22" creationId="{593FBFFF-B918-3348-9928-1817B38AA98B}"/>
          </ac:spMkLst>
        </pc:spChg>
        <pc:spChg chg="add del mod">
          <ac:chgData name="Felipe Bottrel" userId="3f3bf9e99669898b" providerId="LiveId" clId="{FE83BC06-D6D8-5C43-87B3-AFDCA4ED2B8A}" dt="2021-03-14T16:16:18.041" v="11122"/>
          <ac:spMkLst>
            <pc:docMk/>
            <pc:sldMk cId="3045664610" sldId="2705"/>
            <ac:spMk id="23" creationId="{ECC59FB5-C010-5241-819B-1B3BD1E80054}"/>
          </ac:spMkLst>
        </pc:spChg>
        <pc:spChg chg="add del mod">
          <ac:chgData name="Felipe Bottrel" userId="3f3bf9e99669898b" providerId="LiveId" clId="{FE83BC06-D6D8-5C43-87B3-AFDCA4ED2B8A}" dt="2021-03-14T16:16:18.041" v="11122"/>
          <ac:spMkLst>
            <pc:docMk/>
            <pc:sldMk cId="3045664610" sldId="2705"/>
            <ac:spMk id="24" creationId="{B8FD33D2-933D-754A-8E27-4B4D4D2F308E}"/>
          </ac:spMkLst>
        </pc:spChg>
        <pc:spChg chg="add del mod">
          <ac:chgData name="Felipe Bottrel" userId="3f3bf9e99669898b" providerId="LiveId" clId="{FE83BC06-D6D8-5C43-87B3-AFDCA4ED2B8A}" dt="2021-03-14T16:16:18.041" v="11122"/>
          <ac:spMkLst>
            <pc:docMk/>
            <pc:sldMk cId="3045664610" sldId="2705"/>
            <ac:spMk id="25" creationId="{9AA7F2C4-4172-C641-951D-26E2C7780608}"/>
          </ac:spMkLst>
        </pc:spChg>
        <pc:spChg chg="add del mod">
          <ac:chgData name="Felipe Bottrel" userId="3f3bf9e99669898b" providerId="LiveId" clId="{FE83BC06-D6D8-5C43-87B3-AFDCA4ED2B8A}" dt="2021-03-14T16:16:18.041" v="11122"/>
          <ac:spMkLst>
            <pc:docMk/>
            <pc:sldMk cId="3045664610" sldId="2705"/>
            <ac:spMk id="26" creationId="{F1DE54EC-B386-984E-9307-46B8836B5938}"/>
          </ac:spMkLst>
        </pc:spChg>
        <pc:spChg chg="add del mod">
          <ac:chgData name="Felipe Bottrel" userId="3f3bf9e99669898b" providerId="LiveId" clId="{FE83BC06-D6D8-5C43-87B3-AFDCA4ED2B8A}" dt="2021-03-14T16:16:18.041" v="11122"/>
          <ac:spMkLst>
            <pc:docMk/>
            <pc:sldMk cId="3045664610" sldId="2705"/>
            <ac:spMk id="27" creationId="{B7103DFC-171A-DF43-80BC-7A4D47A7111F}"/>
          </ac:spMkLst>
        </pc:spChg>
        <pc:spChg chg="add del mod">
          <ac:chgData name="Felipe Bottrel" userId="3f3bf9e99669898b" providerId="LiveId" clId="{FE83BC06-D6D8-5C43-87B3-AFDCA4ED2B8A}" dt="2021-03-14T16:16:18.041" v="11122"/>
          <ac:spMkLst>
            <pc:docMk/>
            <pc:sldMk cId="3045664610" sldId="2705"/>
            <ac:spMk id="28" creationId="{545E343B-94E8-E74F-A2EB-6E8630024BAA}"/>
          </ac:spMkLst>
        </pc:spChg>
        <pc:spChg chg="add del mod">
          <ac:chgData name="Felipe Bottrel" userId="3f3bf9e99669898b" providerId="LiveId" clId="{FE83BC06-D6D8-5C43-87B3-AFDCA4ED2B8A}" dt="2021-03-14T16:16:18.041" v="11122"/>
          <ac:spMkLst>
            <pc:docMk/>
            <pc:sldMk cId="3045664610" sldId="2705"/>
            <ac:spMk id="29" creationId="{82F536A6-FAEC-AB44-83D8-34ECC6EE5070}"/>
          </ac:spMkLst>
        </pc:spChg>
        <pc:spChg chg="add del mod">
          <ac:chgData name="Felipe Bottrel" userId="3f3bf9e99669898b" providerId="LiveId" clId="{FE83BC06-D6D8-5C43-87B3-AFDCA4ED2B8A}" dt="2021-03-14T16:16:18.041" v="11122"/>
          <ac:spMkLst>
            <pc:docMk/>
            <pc:sldMk cId="3045664610" sldId="2705"/>
            <ac:spMk id="30" creationId="{1E8DBCF7-CBE8-C240-A111-75EE69091241}"/>
          </ac:spMkLst>
        </pc:spChg>
        <pc:spChg chg="add del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1" creationId="{48F966F0-EB7B-A142-B362-E32C0E083DD9}"/>
          </ac:spMkLst>
        </pc:spChg>
        <pc:spChg chg="add del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2" creationId="{A1F301DF-60EE-394C-AC65-1D19B4F25CFB}"/>
          </ac:spMkLst>
        </pc:spChg>
        <pc:spChg chg="add del mo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3" creationId="{A03FEBE1-EF55-2047-B822-F5B28B6C7811}"/>
          </ac:spMkLst>
        </pc:spChg>
        <pc:spChg chg="add del mod or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4" creationId="{4433313B-0E54-C043-B368-C89E3BBB1D4D}"/>
          </ac:spMkLst>
        </pc:spChg>
        <pc:spChg chg="add del mod or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5" creationId="{931A5970-3774-7D4B-9B08-DDEE7C54E49F}"/>
          </ac:spMkLst>
        </pc:spChg>
        <pc:spChg chg="add del mod or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6" creationId="{30D3CE8B-0ECE-BE4C-AFBF-A1BE4A62CA5A}"/>
          </ac:spMkLst>
        </pc:spChg>
        <pc:spChg chg="add del mod or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7" creationId="{0F424585-D559-2D47-8553-DA93D09CC59A}"/>
          </ac:spMkLst>
        </pc:spChg>
        <pc:spChg chg="add del mod or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8" creationId="{E2B5E10D-A6A0-6A4A-BE63-12AC7ECC3FAB}"/>
          </ac:spMkLst>
        </pc:spChg>
        <pc:spChg chg="add del mod ord">
          <ac:chgData name="Felipe Bottrel" userId="3f3bf9e99669898b" providerId="LiveId" clId="{FE83BC06-D6D8-5C43-87B3-AFDCA4ED2B8A}" dt="2021-03-14T16:16:17.552" v="11121" actId="6264"/>
          <ac:spMkLst>
            <pc:docMk/>
            <pc:sldMk cId="3045664610" sldId="2705"/>
            <ac:spMk id="39" creationId="{380794BD-4CC0-3741-AA8C-B11533AE0390}"/>
          </ac:spMkLst>
        </pc:spChg>
      </pc:sldChg>
      <pc:sldChg chg="addSp delSp modSp mod chgLayout">
        <pc:chgData name="Felipe Bottrel" userId="3f3bf9e99669898b" providerId="LiveId" clId="{FE83BC06-D6D8-5C43-87B3-AFDCA4ED2B8A}" dt="2021-03-14T20:04:41.355" v="18519" actId="1037"/>
        <pc:sldMkLst>
          <pc:docMk/>
          <pc:sldMk cId="3513524810" sldId="2706"/>
        </pc:sldMkLst>
        <pc:spChg chg="mod or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4" creationId="{7EE88577-9377-4348-BDCD-570DC53D2E0A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5" creationId="{7E1150D1-86E0-684B-9652-C9E8CA0F5F6B}"/>
          </ac:spMkLst>
        </pc:spChg>
        <pc:spChg chg="mod or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6" creationId="{965E1497-B8A3-0347-B7CD-E8942DE00E87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7" creationId="{B9A1D01E-98DA-0A44-812E-7635B4D6D859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8" creationId="{B02B84E8-AA2D-6442-B5F5-148BEDF39B1E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9" creationId="{08DBB93F-474E-964C-A9E4-A6CC1EB65EBD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10" creationId="{34DC66A8-718E-4D42-8353-202C09A87015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11" creationId="{82C0AC4E-553B-AF48-B933-057F2D907818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12" creationId="{E1BC0AEA-C3F6-CB42-9759-C94B698E9125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13" creationId="{90734B33-3C3D-844F-A10F-F7B1C65AEF2D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14" creationId="{16DD5751-4C74-5742-B6E4-A89DC1303FEB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15" creationId="{CB0B1129-87BA-D040-9C74-9972AB91908A}"/>
          </ac:spMkLst>
        </pc:spChg>
        <pc:spChg chg="add del mod">
          <ac:chgData name="Felipe Bottrel" userId="3f3bf9e99669898b" providerId="LiveId" clId="{FE83BC06-D6D8-5C43-87B3-AFDCA4ED2B8A}" dt="2021-03-14T19:17:26.932" v="17450" actId="6264"/>
          <ac:spMkLst>
            <pc:docMk/>
            <pc:sldMk cId="3513524810" sldId="2706"/>
            <ac:spMk id="16" creationId="{46D50BF3-CED7-D544-A0A0-AEF02F1DF350}"/>
          </ac:spMkLst>
        </pc:spChg>
        <pc:spChg chg="mod or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17" creationId="{ECE5E3C0-0736-0F4D-98C9-B009FCC7296E}"/>
          </ac:spMkLst>
        </pc:spChg>
        <pc:spChg chg="mod or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18" creationId="{BD2F2323-FEC7-DA4F-90E3-6F95B06BF41F}"/>
          </ac:spMkLst>
        </pc:spChg>
        <pc:spChg chg="mod or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0" creationId="{825430A2-C2BA-6F48-9C78-036A31FF053B}"/>
          </ac:spMkLst>
        </pc:spChg>
        <pc:spChg chg="mod ord">
          <ac:chgData name="Felipe Bottrel" userId="3f3bf9e99669898b" providerId="LiveId" clId="{FE83BC06-D6D8-5C43-87B3-AFDCA4ED2B8A}" dt="2021-03-14T19:58:28.732" v="18472" actId="20577"/>
          <ac:spMkLst>
            <pc:docMk/>
            <pc:sldMk cId="3513524810" sldId="2706"/>
            <ac:spMk id="21" creationId="{E5E7D56A-974C-1C44-9271-B3CBE76DA115}"/>
          </ac:spMkLst>
        </pc:spChg>
        <pc:spChg chg="mod or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2" creationId="{F7935D66-9724-0E49-9027-BEB8A71AEA1C}"/>
          </ac:spMkLst>
        </pc:spChg>
        <pc:spChg chg="mod or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3" creationId="{29E04A4F-411E-8B41-B4AB-B00E5D82FF04}"/>
          </ac:spMkLst>
        </pc:spChg>
        <pc:spChg chg="mod topLvl">
          <ac:chgData name="Felipe Bottrel" userId="3f3bf9e99669898b" providerId="LiveId" clId="{FE83BC06-D6D8-5C43-87B3-AFDCA4ED2B8A}" dt="2021-03-14T20:04:36.844" v="18509" actId="1036"/>
          <ac:spMkLst>
            <pc:docMk/>
            <pc:sldMk cId="3513524810" sldId="2706"/>
            <ac:spMk id="24" creationId="{775A3274-D8B7-AD48-A12F-9805FE98815C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24" creationId="{9A8544A9-8D07-234C-B9F8-27FABDDF5A40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25" creationId="{1665E348-C872-9045-97C6-A2F3985E9496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26" creationId="{DADF9D93-2816-6646-B2DC-9639076B6580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27" creationId="{8F2BC338-8CF6-644D-9923-0156538B87F0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28" creationId="{A093A671-03E3-9E48-A53D-547DBB835E1B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29" creationId="{A6AF34DE-6FC8-C140-BA8E-0A9F5844990F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30" creationId="{18F0ED7F-B658-9D45-87B2-28E88928F76E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31" creationId="{F2AB2B4B-7341-D24D-AC8C-7D3EFA063244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32" creationId="{9F20D5B8-5170-524F-BF59-FBF82BF99192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33" creationId="{E4A35231-3D03-3541-978F-3DB273742EFD}"/>
          </ac:spMkLst>
        </pc:spChg>
        <pc:spChg chg="add del mod">
          <ac:chgData name="Felipe Bottrel" userId="3f3bf9e99669898b" providerId="LiveId" clId="{FE83BC06-D6D8-5C43-87B3-AFDCA4ED2B8A}" dt="2021-03-14T19:18:40.253" v="17475" actId="6264"/>
          <ac:spMkLst>
            <pc:docMk/>
            <pc:sldMk cId="3513524810" sldId="2706"/>
            <ac:spMk id="34" creationId="{4DA73CFC-D3CC-5D4B-B328-46E7A232445D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35" creationId="{58512DD8-3AEF-6C4D-833A-27DC1FC59862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36" creationId="{985F6F00-FF46-4C4A-9F42-089123A34E53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37" creationId="{D3AF4281-B848-4E42-A8FA-A3C55879C626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38" creationId="{CCF3BCA0-068A-5E4B-A4A1-85F402645B2B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39" creationId="{444FF715-E967-D24B-AD8C-B892A14206DF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40" creationId="{5298A0A0-4A4D-AB4D-BA0C-3E2D53B0DA1B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41" creationId="{1C0D94BD-A9CB-394D-9111-321BE5D6E9CF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42" creationId="{B50A406E-BC51-2D4E-82CA-4AB58D06B3C5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43" creationId="{0E3ADF2F-E53E-274E-A670-0AFFE8EB5BFB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44" creationId="{DE3FDC85-E24B-F242-A3B9-2DC3EDF4FB41}"/>
          </ac:spMkLst>
        </pc:spChg>
        <pc:spChg chg="add del mod">
          <ac:chgData name="Felipe Bottrel" userId="3f3bf9e99669898b" providerId="LiveId" clId="{FE83BC06-D6D8-5C43-87B3-AFDCA4ED2B8A}" dt="2021-03-14T19:18:41.421" v="17476" actId="6264"/>
          <ac:spMkLst>
            <pc:docMk/>
            <pc:sldMk cId="3513524810" sldId="2706"/>
            <ac:spMk id="46" creationId="{584588A3-C2B5-8045-AF0A-D21A5D499D59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48" creationId="{8C5E0732-CFF2-AB48-9565-A5C7AF59348D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49" creationId="{994469EB-70A8-1F44-9F44-8B77887D01C3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50" creationId="{E604D65C-03AE-AB4D-856A-D917F43A6E53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52" creationId="{CC082C6B-A04C-3243-BF87-F561F43F755E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53" creationId="{806AC53B-4F1A-184E-80C1-FF3B2D0A143D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54" creationId="{C9D74B38-2ECE-774D-9FC2-CE3819141637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55" creationId="{4D6DB50D-B510-474A-99C2-AD28F7868B5C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56" creationId="{987572AB-4A47-F440-9B35-20D7A90680AF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57" creationId="{801CC63D-58CF-484B-A8D6-D4DBDA1A3D28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58" creationId="{D7A9C08B-BBB2-314D-9C0B-10ECF4FFC6C8}"/>
          </ac:spMkLst>
        </pc:spChg>
        <pc:spChg chg="add del mod">
          <ac:chgData name="Felipe Bottrel" userId="3f3bf9e99669898b" providerId="LiveId" clId="{FE83BC06-D6D8-5C43-87B3-AFDCA4ED2B8A}" dt="2021-03-14T19:20:41.240" v="17510" actId="6264"/>
          <ac:spMkLst>
            <pc:docMk/>
            <pc:sldMk cId="3513524810" sldId="2706"/>
            <ac:spMk id="59" creationId="{F29120A9-90AB-754C-A664-C56DCAEE6331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0" creationId="{A7F927A7-DBE2-3E47-B35F-337B57681FE1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1" creationId="{89083208-D5AD-A340-B1AD-9D00444B9B80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2" creationId="{6F0E97C6-BDAC-E149-8991-71001AC6722E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3" creationId="{AA887778-92B5-2E4E-9F57-FFCA7DC4395F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4" creationId="{24520156-B4FD-EB43-8C2D-00EA5E15FB55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5" creationId="{4A7C69F4-5EA2-8C43-88D0-683A37E5B97B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6" creationId="{0A48B2B1-535F-5747-A19B-DB69A033C094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7" creationId="{3D3FB3CF-7B49-E046-810B-8058F83C283A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8" creationId="{72493FF3-8365-F744-B032-F188038868C4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69" creationId="{8E648828-4CD4-4C47-B244-96445286EE1D}"/>
          </ac:spMkLst>
        </pc:spChg>
        <pc:spChg chg="add del mod">
          <ac:chgData name="Felipe Bottrel" userId="3f3bf9e99669898b" providerId="LiveId" clId="{FE83BC06-D6D8-5C43-87B3-AFDCA4ED2B8A}" dt="2021-03-14T19:20:50.474" v="17519" actId="6264"/>
          <ac:spMkLst>
            <pc:docMk/>
            <pc:sldMk cId="3513524810" sldId="2706"/>
            <ac:spMk id="70" creationId="{53B427F5-DC23-1046-B30D-898B6EF19A70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71" creationId="{7A6C01B7-45E1-D24F-955F-DFEDC9141F33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72" creationId="{A1360439-B42C-CB40-9148-E64E7CEF61E3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73" creationId="{DB0F0E75-0756-DF43-A067-F5008F51C290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74" creationId="{E463CC86-98A2-B144-A302-A0A6FC8F32C4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75" creationId="{3EC301C8-7234-6D45-AD04-500FA36791AE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76" creationId="{D21BC242-11D0-6A4F-83D0-25852141AF00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77" creationId="{5E54E46D-016C-B846-996D-ED770F543B16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78" creationId="{59DE71AF-1696-E149-A347-2B02F399A84C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79" creationId="{DB9E9DA3-308F-B946-915E-71FAAB33531E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80" creationId="{12344893-A606-8A4A-8B63-452224FC59C4}"/>
          </ac:spMkLst>
        </pc:spChg>
        <pc:spChg chg="add del mod">
          <ac:chgData name="Felipe Bottrel" userId="3f3bf9e99669898b" providerId="LiveId" clId="{FE83BC06-D6D8-5C43-87B3-AFDCA4ED2B8A}" dt="2021-03-14T19:23:20.865" v="17564" actId="6264"/>
          <ac:spMkLst>
            <pc:docMk/>
            <pc:sldMk cId="3513524810" sldId="2706"/>
            <ac:spMk id="81" creationId="{6A57D16C-5A98-5740-A426-889CF1741B74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82" creationId="{1F56C9A0-E517-9E42-A915-3132533EABBC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83" creationId="{5390E5A6-811E-574E-A58D-B0137E1FB92B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84" creationId="{BD4C6390-D41D-B842-937F-24EF8188EC49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85" creationId="{BAF47448-C29F-4147-8184-A855F2E14BA8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86" creationId="{E9ABE4E5-C0C2-AA42-810E-42A6CCD690ED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87" creationId="{61AE9C1F-3609-0D4C-8B9D-0C708E414047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88" creationId="{3A0ABAD6-CD06-5E45-8DA3-94B78415423E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89" creationId="{E8D7EF82-D024-F248-8287-454514CED259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90" creationId="{6B63C6CB-182F-AF45-B831-2D4C85231308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91" creationId="{96BBE345-A907-0F47-AADF-19C1E282BC84}"/>
          </ac:spMkLst>
        </pc:spChg>
        <pc:spChg chg="add del mod">
          <ac:chgData name="Felipe Bottrel" userId="3f3bf9e99669898b" providerId="LiveId" clId="{FE83BC06-D6D8-5C43-87B3-AFDCA4ED2B8A}" dt="2021-03-14T19:23:33.283" v="17569" actId="6264"/>
          <ac:spMkLst>
            <pc:docMk/>
            <pc:sldMk cId="3513524810" sldId="2706"/>
            <ac:spMk id="92" creationId="{F36F4A11-98B6-0940-8ABB-B941AAAD86B0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93" creationId="{AAA46E50-FAF2-D241-ADCE-344FBC1688CB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94" creationId="{BEB57AD1-1995-DE42-85C8-82ACA6A6F99B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95" creationId="{83EE4956-93CA-C747-B0AA-63496D19DA53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96" creationId="{D1E1249C-5AA4-9D45-984D-08AEEECEA0ED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97" creationId="{F7CD8597-6D87-D445-BCC8-1E2378546618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98" creationId="{B86B8134-D4C7-544E-8144-65F6565064E4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99" creationId="{8E046B86-3766-7949-A1F9-0C29131966DA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100" creationId="{BB31315D-8ECE-C54F-9815-BCE5A5534D40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101" creationId="{97A033F0-99CC-1447-B4A3-9ED020915039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102" creationId="{12F569A9-D908-354E-B38F-F9DF15DCD134}"/>
          </ac:spMkLst>
        </pc:spChg>
        <pc:spChg chg="add del mod">
          <ac:chgData name="Felipe Bottrel" userId="3f3bf9e99669898b" providerId="LiveId" clId="{FE83BC06-D6D8-5C43-87B3-AFDCA4ED2B8A}" dt="2021-03-14T19:23:38.878" v="17574" actId="6264"/>
          <ac:spMkLst>
            <pc:docMk/>
            <pc:sldMk cId="3513524810" sldId="2706"/>
            <ac:spMk id="103" creationId="{C437FDE5-C344-4846-882F-AA589E5B12FD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04" creationId="{88E0945A-EF49-7447-BFBB-7077D16B4579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05" creationId="{45B0C919-6D99-4A40-8CB4-1180CD17D898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06" creationId="{7146B805-F9F9-2346-A157-A00614BB40D9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07" creationId="{BCDE4F78-B2AB-EF49-8A21-9FFCB3710AD9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08" creationId="{FBE2EC8F-9387-844D-AA93-674063E831AF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09" creationId="{93BA56B8-F219-AD4F-AEE3-D4CD04E55FC3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10" creationId="{428474B2-F16B-6B44-90C5-1C7520D2B1F3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11" creationId="{919DB5B6-630D-F241-9892-E4D89CC8B268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12" creationId="{8E48DB1E-FF9F-914E-81F9-B2DC1ACC8209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13" creationId="{BA83C3D7-CAF3-624F-A9C1-9A58919F4621}"/>
          </ac:spMkLst>
        </pc:spChg>
        <pc:spChg chg="add del mod">
          <ac:chgData name="Felipe Bottrel" userId="3f3bf9e99669898b" providerId="LiveId" clId="{FE83BC06-D6D8-5C43-87B3-AFDCA4ED2B8A}" dt="2021-03-14T19:53:47.565" v="18321" actId="6264"/>
          <ac:spMkLst>
            <pc:docMk/>
            <pc:sldMk cId="3513524810" sldId="2706"/>
            <ac:spMk id="114" creationId="{DBF30BD7-0D5E-3348-B831-524E767C42C4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15" creationId="{92642209-11BC-A548-9402-229FBE276BBD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16" creationId="{E7FF9EC6-B40F-7C4F-97F2-BD0BEB20BB08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17" creationId="{58C9ABAA-E57C-8146-B9A4-406220C00579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18" creationId="{4572B405-3925-384A-AF91-0EAB7B9E6BA6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19" creationId="{F0436CBE-91C5-6E49-B8AB-A8E3D801A852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20" creationId="{3ADEE2F4-F903-0647-AC76-7111CC0D0FDE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21" creationId="{350853BE-EDA5-8442-8EA3-0FEAE843097E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22" creationId="{8BA41EF2-4641-AE45-A611-9D545AB8A667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23" creationId="{13493FD1-F3E0-2649-A358-0D1CE764F5CC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24" creationId="{D2251D73-5AA7-E24F-A3FB-EC87E56CDFD0}"/>
          </ac:spMkLst>
        </pc:spChg>
        <pc:spChg chg="add del mod">
          <ac:chgData name="Felipe Bottrel" userId="3f3bf9e99669898b" providerId="LiveId" clId="{FE83BC06-D6D8-5C43-87B3-AFDCA4ED2B8A}" dt="2021-03-14T19:55:10.067" v="18347" actId="6264"/>
          <ac:spMkLst>
            <pc:docMk/>
            <pc:sldMk cId="3513524810" sldId="2706"/>
            <ac:spMk id="125" creationId="{0BBB7864-2EAB-0849-AC6B-EF98A92B3205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26" creationId="{5DB77DAC-CED8-6E46-85A1-552255650B84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27" creationId="{5815277F-E8E0-8540-824A-10F3D5E2D8F9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28" creationId="{70C04875-F2E8-684F-9AC0-D045FB387ACE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29" creationId="{546443AD-B509-9F45-91C5-F7AA377732BC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30" creationId="{B05FFA60-731B-5343-A48E-B4A7BAA519C4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31" creationId="{BA3EC6D1-3466-5C4C-8764-59BFC48F1363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32" creationId="{377960FF-6E98-FF42-ACB7-D89C31C6BC6B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33" creationId="{BC573AA3-DC97-9944-868E-AC6D1D1A6050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34" creationId="{D98A1E04-807C-2743-B4F8-C70DD08D1DEE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35" creationId="{4562415A-4F0F-A14C-B383-C1BA42444787}"/>
          </ac:spMkLst>
        </pc:spChg>
        <pc:spChg chg="add del mod">
          <ac:chgData name="Felipe Bottrel" userId="3f3bf9e99669898b" providerId="LiveId" clId="{FE83BC06-D6D8-5C43-87B3-AFDCA4ED2B8A}" dt="2021-03-14T19:55:23.763" v="18357" actId="6264"/>
          <ac:spMkLst>
            <pc:docMk/>
            <pc:sldMk cId="3513524810" sldId="2706"/>
            <ac:spMk id="136" creationId="{E2CF10E3-B308-6448-8A14-2D2D3B1BD539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37" creationId="{85CAAA8E-5AD2-DC46-A5CC-42AB21F4A8FB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38" creationId="{F1028DAA-FC42-1D4C-9278-13C6D6327032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39" creationId="{1458AA74-FAAA-4E41-895E-9C5F7AF9B056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40" creationId="{6BDC2D2B-0C2D-2643-8A8B-547D284C23B4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41" creationId="{CC815826-E9B2-4B42-8DAD-BA94AEEFB27C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42" creationId="{6AD575B2-28C6-4C4E-AEE2-90029EBD929A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43" creationId="{E7E82F20-0BAE-654E-BD75-A148C91D8518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44" creationId="{1BCEB5E1-3F1C-D44C-89DF-B90058D74994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45" creationId="{254E4F0F-EEA8-4245-9FA8-E6C5565F2ED3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46" creationId="{1BE8024F-3F88-7145-951B-10FF3D3AC9E3}"/>
          </ac:spMkLst>
        </pc:spChg>
        <pc:spChg chg="add del mod">
          <ac:chgData name="Felipe Bottrel" userId="3f3bf9e99669898b" providerId="LiveId" clId="{FE83BC06-D6D8-5C43-87B3-AFDCA4ED2B8A}" dt="2021-03-14T19:55:46.419" v="18383" actId="6264"/>
          <ac:spMkLst>
            <pc:docMk/>
            <pc:sldMk cId="3513524810" sldId="2706"/>
            <ac:spMk id="147" creationId="{1506A26D-32E3-1D40-8552-0DAE02F3DCFB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48" creationId="{F1CED1C6-5FBC-514A-A80F-6F30E85A081B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49" creationId="{E409C93D-42C5-B840-8736-D420BA521D07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50" creationId="{FC2BA59D-1FE3-7546-BDA8-9C8A6174520E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51" creationId="{367B5813-3490-684B-BDE3-6A2E45628F31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52" creationId="{93C30047-EFCC-8F4C-BE8B-F17C57AC67D6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53" creationId="{2E1F67FE-0404-6742-BF3E-3A46D936B7CF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54" creationId="{0906580E-E643-564A-A436-5F047D4FB523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55" creationId="{5AC0C88E-86B8-0643-9026-E9A7F1C2FE0A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56" creationId="{28B3B6D6-5E21-F840-A831-EEAF2594B415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57" creationId="{AA90464B-22C0-E140-BC07-957C4D7198AF}"/>
          </ac:spMkLst>
        </pc:spChg>
        <pc:spChg chg="add del mod">
          <ac:chgData name="Felipe Bottrel" userId="3f3bf9e99669898b" providerId="LiveId" clId="{FE83BC06-D6D8-5C43-87B3-AFDCA4ED2B8A}" dt="2021-03-14T19:55:59.206" v="18392" actId="6264"/>
          <ac:spMkLst>
            <pc:docMk/>
            <pc:sldMk cId="3513524810" sldId="2706"/>
            <ac:spMk id="158" creationId="{E014B7BB-C472-6945-9E9E-CD3ABFDBCFC6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59" creationId="{18885119-7584-0F4E-8805-65F1822FE9C8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0" creationId="{E11245A9-2BA1-DF4B-BF66-09FC1B7FF7C6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1" creationId="{6E90BF1D-1BD1-7540-BB1A-7B9870AC75DD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2" creationId="{B368A1A1-6DCF-E94A-AA94-E2D99C9180D3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3" creationId="{40F8A7E7-51C7-CF49-BC81-73860A43A92D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4" creationId="{7AF9F00D-0534-C043-A69B-FE28316053A8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5" creationId="{2023D402-289F-824E-8ED0-CB75A2EEEC6E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6" creationId="{44043977-DF03-1042-8761-CC83932DB9E0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7" creationId="{D7E5DDD1-5E13-2448-B1D5-DD4C36D3D029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8" creationId="{ED05BF90-20EA-4349-930A-591D1AD7397C}"/>
          </ac:spMkLst>
        </pc:spChg>
        <pc:spChg chg="add del mod">
          <ac:chgData name="Felipe Bottrel" userId="3f3bf9e99669898b" providerId="LiveId" clId="{FE83BC06-D6D8-5C43-87B3-AFDCA4ED2B8A}" dt="2021-03-14T19:56:01.046" v="18393" actId="6264"/>
          <ac:spMkLst>
            <pc:docMk/>
            <pc:sldMk cId="3513524810" sldId="2706"/>
            <ac:spMk id="169" creationId="{D061DE7C-0F45-034F-8239-C098888CF7A4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0" creationId="{6BA20CFF-4DC0-9543-8A92-2647EA65BEF0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1" creationId="{B5E38CB6-B9AD-884A-A9B3-1B9952997427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2" creationId="{81D360BA-ECBA-7141-BB76-59446FDA70A3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3" creationId="{C15AFF83-7C8B-934C-BC6C-77033FD90FCF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4" creationId="{70405F37-0479-E44F-9473-C939D7FB38CC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5" creationId="{BB03E9FC-ADAF-B04E-8586-1DC12EAC238F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6" creationId="{55BDA3EC-E0D8-4242-B8FD-343C0C7CF760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7" creationId="{3438170D-1593-9743-98B1-92D3FC04F4BB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8" creationId="{AF78A770-81A0-4549-B447-49E105CEE6D2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79" creationId="{2417DB01-B700-2E49-BB5A-D6194F75CFE9}"/>
          </ac:spMkLst>
        </pc:spChg>
        <pc:spChg chg="add del mod">
          <ac:chgData name="Felipe Bottrel" userId="3f3bf9e99669898b" providerId="LiveId" clId="{FE83BC06-D6D8-5C43-87B3-AFDCA4ED2B8A}" dt="2021-03-14T19:56:51.294" v="18439" actId="6264"/>
          <ac:spMkLst>
            <pc:docMk/>
            <pc:sldMk cId="3513524810" sldId="2706"/>
            <ac:spMk id="180" creationId="{649FF66E-4AD7-594C-9AE7-2BC133DB5095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81" creationId="{1FA9ED77-50FE-9B40-8978-088AC5898919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82" creationId="{953985A2-DE0B-F34E-A574-253B992F1A19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83" creationId="{3F06F565-AE8B-2C45-AC18-241949D77B67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84" creationId="{180DDCE7-06ED-CA49-821A-DF2AB4AEA495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85" creationId="{8FA041B7-A472-DF4A-85CF-8243BAD169F1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86" creationId="{47D8130A-D797-F740-9D72-49CB2AC382AA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87" creationId="{C5374FB0-722A-C64A-B900-AA714E25B4E9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88" creationId="{5E055EB9-01FE-D04F-A89F-3784ECAEA5E2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89" creationId="{10E1FBBF-1B88-1D4C-BFB1-31A0B932C3C1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90" creationId="{9FD027A8-60E2-3143-8DE8-B2EA830DD29C}"/>
          </ac:spMkLst>
        </pc:spChg>
        <pc:spChg chg="add del mod">
          <ac:chgData name="Felipe Bottrel" userId="3f3bf9e99669898b" providerId="LiveId" clId="{FE83BC06-D6D8-5C43-87B3-AFDCA4ED2B8A}" dt="2021-03-14T19:57:14.829" v="18449" actId="6264"/>
          <ac:spMkLst>
            <pc:docMk/>
            <pc:sldMk cId="3513524810" sldId="2706"/>
            <ac:spMk id="191" creationId="{9688DF1E-22EE-8D40-ABB0-A7AFD214FCB0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196" creationId="{233E907A-FF30-5249-B4C7-0A064448ECBA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197" creationId="{C51B16D1-5E40-2045-A161-BE98426462BF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198" creationId="{D19D9A9D-8EA8-EE40-A64F-F252D33DF6AD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199" creationId="{BAE7C360-9A68-0948-97F6-38E68D20A947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00" creationId="{6CCC2A8E-4CCA-D249-9307-57BEF90461A2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01" creationId="{E4AF846A-875A-9C4C-8D8A-DCDABE252EC2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02" creationId="{83B2B553-85E9-7448-A6D7-AE56D93598F2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03" creationId="{5EBBEFA0-35A4-FF4E-B1A0-8945310AF710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04" creationId="{E9D4D359-2A09-6D4C-93C4-FF288F28CB2E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05" creationId="{D349F6A5-E59B-024E-932C-FFC4867C046C}"/>
          </ac:spMkLst>
        </pc:spChg>
        <pc:spChg chg="add del mod">
          <ac:chgData name="Felipe Bottrel" userId="3f3bf9e99669898b" providerId="LiveId" clId="{FE83BC06-D6D8-5C43-87B3-AFDCA4ED2B8A}" dt="2021-03-14T19:58:17.283" v="18471" actId="6264"/>
          <ac:spMkLst>
            <pc:docMk/>
            <pc:sldMk cId="3513524810" sldId="2706"/>
            <ac:spMk id="206" creationId="{04AC0606-654F-4442-825B-319CB4F4A309}"/>
          </ac:spMkLst>
        </pc:spChg>
        <pc:grpChg chg="add mod">
          <ac:chgData name="Felipe Bottrel" userId="3f3bf9e99669898b" providerId="LiveId" clId="{FE83BC06-D6D8-5C43-87B3-AFDCA4ED2B8A}" dt="2021-03-14T20:04:41.355" v="18519" actId="1037"/>
          <ac:grpSpMkLst>
            <pc:docMk/>
            <pc:sldMk cId="3513524810" sldId="2706"/>
            <ac:grpSpMk id="5" creationId="{98FE646C-3CEF-7B4E-84B1-F7D6CA935368}"/>
          </ac:grpSpMkLst>
        </pc:grpChg>
        <pc:grpChg chg="add del mod">
          <ac:chgData name="Felipe Bottrel" userId="3f3bf9e99669898b" providerId="LiveId" clId="{FE83BC06-D6D8-5C43-87B3-AFDCA4ED2B8A}" dt="2021-03-14T20:04:14.113" v="18499" actId="165"/>
          <ac:grpSpMkLst>
            <pc:docMk/>
            <pc:sldMk cId="3513524810" sldId="2706"/>
            <ac:grpSpMk id="16" creationId="{E94F9A7C-EE6C-8E40-9DF6-60B2738B9FD8}"/>
          </ac:grpSpMkLst>
        </pc:grpChg>
        <pc:grpChg chg="mod topLvl">
          <ac:chgData name="Felipe Bottrel" userId="3f3bf9e99669898b" providerId="LiveId" clId="{FE83BC06-D6D8-5C43-87B3-AFDCA4ED2B8A}" dt="2021-03-14T20:04:21.665" v="18501" actId="1076"/>
          <ac:grpSpMkLst>
            <pc:docMk/>
            <pc:sldMk cId="3513524810" sldId="2706"/>
            <ac:grpSpMk id="25" creationId="{4FD98CF4-1DC9-5A40-9670-B20699E8036C}"/>
          </ac:grpSpMkLst>
        </pc:grpChg>
        <pc:graphicFrameChg chg="mod ord">
          <ac:chgData name="Felipe Bottrel" userId="3f3bf9e99669898b" providerId="LiveId" clId="{FE83BC06-D6D8-5C43-87B3-AFDCA4ED2B8A}" dt="2021-03-14T19:58:17.283" v="18471" actId="6264"/>
          <ac:graphicFrameMkLst>
            <pc:docMk/>
            <pc:sldMk cId="3513524810" sldId="2706"/>
            <ac:graphicFrameMk id="19" creationId="{DEE8FCFA-4513-934D-8DA8-4B509557DE8A}"/>
          </ac:graphicFrameMkLst>
        </pc:graphicFrameChg>
        <pc:inkChg chg="mod">
          <ac:chgData name="Felipe Bottrel" userId="3f3bf9e99669898b" providerId="LiveId" clId="{FE83BC06-D6D8-5C43-87B3-AFDCA4ED2B8A}" dt="2021-03-14T20:04:03.105" v="18496"/>
          <ac:inkMkLst>
            <pc:docMk/>
            <pc:sldMk cId="3513524810" sldId="2706"/>
            <ac:inkMk id="26" creationId="{729824CB-1A42-AE45-86D8-0D0D04289E59}"/>
          </ac:inkMkLst>
        </pc:inkChg>
        <pc:inkChg chg="mod">
          <ac:chgData name="Felipe Bottrel" userId="3f3bf9e99669898b" providerId="LiveId" clId="{FE83BC06-D6D8-5C43-87B3-AFDCA4ED2B8A}" dt="2021-03-14T20:04:03.105" v="18496"/>
          <ac:inkMkLst>
            <pc:docMk/>
            <pc:sldMk cId="3513524810" sldId="2706"/>
            <ac:inkMk id="27" creationId="{588B2EFE-9D1F-614D-B776-583E20CEB727}"/>
          </ac:inkMkLst>
        </pc:inkChg>
        <pc:cxnChg chg="mod">
          <ac:chgData name="Felipe Bottrel" userId="3f3bf9e99669898b" providerId="LiveId" clId="{FE83BC06-D6D8-5C43-87B3-AFDCA4ED2B8A}" dt="2021-03-14T19:23:36.730" v="17573" actId="1036"/>
          <ac:cxnSpMkLst>
            <pc:docMk/>
            <pc:sldMk cId="3513524810" sldId="2706"/>
            <ac:cxnSpMk id="45" creationId="{9CDF137E-F11D-F54F-9A02-17C91CE35BD4}"/>
          </ac:cxnSpMkLst>
        </pc:cxnChg>
        <pc:cxnChg chg="mod">
          <ac:chgData name="Felipe Bottrel" userId="3f3bf9e99669898b" providerId="LiveId" clId="{FE83BC06-D6D8-5C43-87B3-AFDCA4ED2B8A}" dt="2021-03-14T19:23:36.730" v="17573" actId="1036"/>
          <ac:cxnSpMkLst>
            <pc:docMk/>
            <pc:sldMk cId="3513524810" sldId="2706"/>
            <ac:cxnSpMk id="47" creationId="{56AAB3B8-3A58-A04A-8C6C-F270D3DAFCB7}"/>
          </ac:cxnSpMkLst>
        </pc:cxnChg>
        <pc:cxnChg chg="mod">
          <ac:chgData name="Felipe Bottrel" userId="3f3bf9e99669898b" providerId="LiveId" clId="{FE83BC06-D6D8-5C43-87B3-AFDCA4ED2B8A}" dt="2021-03-14T19:58:00.540" v="18458" actId="14100"/>
          <ac:cxnSpMkLst>
            <pc:docMk/>
            <pc:sldMk cId="3513524810" sldId="2706"/>
            <ac:cxnSpMk id="51" creationId="{67945AC1-A616-AF4D-BEE5-127676EA4675}"/>
          </ac:cxnSpMkLst>
        </pc:cxnChg>
      </pc:sldChg>
      <pc:sldChg chg="addSp delSp modSp mod chgLayout">
        <pc:chgData name="Felipe Bottrel" userId="3f3bf9e99669898b" providerId="LiveId" clId="{FE83BC06-D6D8-5C43-87B3-AFDCA4ED2B8A}" dt="2021-03-15T16:26:42.373" v="22008" actId="6264"/>
        <pc:sldMkLst>
          <pc:docMk/>
          <pc:sldMk cId="1882407059" sldId="2778"/>
        </pc:sldMkLst>
        <pc:spChg chg="add del mod">
          <ac:chgData name="Felipe Bottrel" userId="3f3bf9e99669898b" providerId="LiveId" clId="{FE83BC06-D6D8-5C43-87B3-AFDCA4ED2B8A}" dt="2021-03-15T16:26:42.373" v="22008" actId="6264"/>
          <ac:spMkLst>
            <pc:docMk/>
            <pc:sldMk cId="1882407059" sldId="2778"/>
            <ac:spMk id="2" creationId="{FD6ED1BC-8131-924C-9453-A3C809BDEB3B}"/>
          </ac:spMkLst>
        </pc:spChg>
        <pc:spChg chg="mod ord">
          <ac:chgData name="Felipe Bottrel" userId="3f3bf9e99669898b" providerId="LiveId" clId="{FE83BC06-D6D8-5C43-87B3-AFDCA4ED2B8A}" dt="2021-03-15T16:26:42.373" v="22008" actId="6264"/>
          <ac:spMkLst>
            <pc:docMk/>
            <pc:sldMk cId="1882407059" sldId="2778"/>
            <ac:spMk id="3" creationId="{2CDDB50F-5804-2544-89A1-657CA8458B08}"/>
          </ac:spMkLst>
        </pc:spChg>
        <pc:spChg chg="add del mod">
          <ac:chgData name="Felipe Bottrel" userId="3f3bf9e99669898b" providerId="LiveId" clId="{FE83BC06-D6D8-5C43-87B3-AFDCA4ED2B8A}" dt="2021-03-15T16:26:42.373" v="22008" actId="6264"/>
          <ac:spMkLst>
            <pc:docMk/>
            <pc:sldMk cId="1882407059" sldId="2778"/>
            <ac:spMk id="5" creationId="{430480D7-E7AE-4546-825F-3467833034B4}"/>
          </ac:spMkLst>
        </pc:spChg>
        <pc:spChg chg="add del mod ord">
          <ac:chgData name="Felipe Bottrel" userId="3f3bf9e99669898b" providerId="LiveId" clId="{FE83BC06-D6D8-5C43-87B3-AFDCA4ED2B8A}" dt="2021-03-15T16:26:42.373" v="22008" actId="6264"/>
          <ac:spMkLst>
            <pc:docMk/>
            <pc:sldMk cId="1882407059" sldId="2778"/>
            <ac:spMk id="6" creationId="{3E6C4739-BADF-C549-96D4-D238B91750C5}"/>
          </ac:spMkLst>
        </pc:spChg>
        <pc:spChg chg="mod ord">
          <ac:chgData name="Felipe Bottrel" userId="3f3bf9e99669898b" providerId="LiveId" clId="{FE83BC06-D6D8-5C43-87B3-AFDCA4ED2B8A}" dt="2021-03-15T16:26:42.373" v="22008" actId="6264"/>
          <ac:spMkLst>
            <pc:docMk/>
            <pc:sldMk cId="1882407059" sldId="2778"/>
            <ac:spMk id="8" creationId="{969C03BF-46D3-7B44-B295-1E1A6A6E42A7}"/>
          </ac:spMkLst>
        </pc:spChg>
      </pc:sldChg>
      <pc:sldChg chg="addSp delSp modSp mod chgLayout">
        <pc:chgData name="Felipe Bottrel" userId="3f3bf9e99669898b" providerId="LiveId" clId="{FE83BC06-D6D8-5C43-87B3-AFDCA4ED2B8A}" dt="2021-03-15T21:23:59.250" v="23189" actId="18131"/>
        <pc:sldMkLst>
          <pc:docMk/>
          <pc:sldMk cId="3242134709" sldId="2779"/>
        </pc:sldMkLst>
        <pc:spChg chg="mod ord">
          <ac:chgData name="Felipe Bottrel" userId="3f3bf9e99669898b" providerId="LiveId" clId="{FE83BC06-D6D8-5C43-87B3-AFDCA4ED2B8A}" dt="2021-03-15T21:23:31.384" v="23183" actId="6264"/>
          <ac:spMkLst>
            <pc:docMk/>
            <pc:sldMk cId="3242134709" sldId="2779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5T21:23:31.384" v="23183" actId="6264"/>
          <ac:spMkLst>
            <pc:docMk/>
            <pc:sldMk cId="3242134709" sldId="2779"/>
            <ac:spMk id="3" creationId="{78D22241-8B08-D443-8C0F-6A6AC1664C8B}"/>
          </ac:spMkLst>
        </pc:spChg>
        <pc:spChg chg="add del mod">
          <ac:chgData name="Felipe Bottrel" userId="3f3bf9e99669898b" providerId="LiveId" clId="{FE83BC06-D6D8-5C43-87B3-AFDCA4ED2B8A}" dt="2021-03-12T21:25:40.685" v="8449" actId="6264"/>
          <ac:spMkLst>
            <pc:docMk/>
            <pc:sldMk cId="3242134709" sldId="2779"/>
            <ac:spMk id="4" creationId="{272B2D26-F42C-5048-B2E2-D8D3FAEE1111}"/>
          </ac:spMkLst>
        </pc:spChg>
        <pc:spChg chg="mod ord">
          <ac:chgData name="Felipe Bottrel" userId="3f3bf9e99669898b" providerId="LiveId" clId="{FE83BC06-D6D8-5C43-87B3-AFDCA4ED2B8A}" dt="2021-03-15T21:23:31.384" v="23183" actId="6264"/>
          <ac:spMkLst>
            <pc:docMk/>
            <pc:sldMk cId="3242134709" sldId="2779"/>
            <ac:spMk id="5" creationId="{F65F1729-B6D1-F04F-B74C-4BE77328DC00}"/>
          </ac:spMkLst>
        </pc:spChg>
        <pc:spChg chg="add del mod">
          <ac:chgData name="Felipe Bottrel" userId="3f3bf9e99669898b" providerId="LiveId" clId="{FE83BC06-D6D8-5C43-87B3-AFDCA4ED2B8A}" dt="2021-03-12T21:25:40.685" v="8449" actId="6264"/>
          <ac:spMkLst>
            <pc:docMk/>
            <pc:sldMk cId="3242134709" sldId="2779"/>
            <ac:spMk id="6" creationId="{703BDD70-814F-7248-9792-7873B96D670F}"/>
          </ac:spMkLst>
        </pc:spChg>
        <pc:spChg chg="add del mod">
          <ac:chgData name="Felipe Bottrel" userId="3f3bf9e99669898b" providerId="LiveId" clId="{FE83BC06-D6D8-5C43-87B3-AFDCA4ED2B8A}" dt="2021-03-15T21:16:16.539" v="23137"/>
          <ac:spMkLst>
            <pc:docMk/>
            <pc:sldMk cId="3242134709" sldId="2779"/>
            <ac:spMk id="6" creationId="{F3561939-8296-2A44-944E-4B1376F16914}"/>
          </ac:spMkLst>
        </pc:spChg>
        <pc:spChg chg="mod ord">
          <ac:chgData name="Felipe Bottrel" userId="3f3bf9e99669898b" providerId="LiveId" clId="{FE83BC06-D6D8-5C43-87B3-AFDCA4ED2B8A}" dt="2021-03-15T21:23:31.384" v="23183" actId="6264"/>
          <ac:spMkLst>
            <pc:docMk/>
            <pc:sldMk cId="3242134709" sldId="2779"/>
            <ac:spMk id="7" creationId="{02CDB1BE-DEF2-1143-BC29-7EB5A1AE15EC}"/>
          </ac:spMkLst>
        </pc:spChg>
        <pc:spChg chg="add del mod">
          <ac:chgData name="Felipe Bottrel" userId="3f3bf9e99669898b" providerId="LiveId" clId="{FE83BC06-D6D8-5C43-87B3-AFDCA4ED2B8A}" dt="2021-03-12T21:25:40.685" v="8449" actId="6264"/>
          <ac:spMkLst>
            <pc:docMk/>
            <pc:sldMk cId="3242134709" sldId="2779"/>
            <ac:spMk id="8" creationId="{E6FD49B1-BFBA-394F-AB7B-E839DF7D76C9}"/>
          </ac:spMkLst>
        </pc:spChg>
        <pc:spChg chg="add del mod">
          <ac:chgData name="Felipe Bottrel" userId="3f3bf9e99669898b" providerId="LiveId" clId="{FE83BC06-D6D8-5C43-87B3-AFDCA4ED2B8A}" dt="2021-03-12T21:25:40.685" v="8449" actId="6264"/>
          <ac:spMkLst>
            <pc:docMk/>
            <pc:sldMk cId="3242134709" sldId="2779"/>
            <ac:spMk id="9" creationId="{280B18E0-AF70-974B-B45F-F5106A31AE43}"/>
          </ac:spMkLst>
        </pc:spChg>
        <pc:spChg chg="add del mod">
          <ac:chgData name="Felipe Bottrel" userId="3f3bf9e99669898b" providerId="LiveId" clId="{FE83BC06-D6D8-5C43-87B3-AFDCA4ED2B8A}" dt="2021-03-12T21:25:40.685" v="8449" actId="6264"/>
          <ac:spMkLst>
            <pc:docMk/>
            <pc:sldMk cId="3242134709" sldId="2779"/>
            <ac:spMk id="10" creationId="{44ED33FF-9E3F-BA4C-8BE8-BD51BFEC2902}"/>
          </ac:spMkLst>
        </pc:spChg>
        <pc:spChg chg="add del mod">
          <ac:chgData name="Felipe Bottrel" userId="3f3bf9e99669898b" providerId="LiveId" clId="{FE83BC06-D6D8-5C43-87B3-AFDCA4ED2B8A}" dt="2021-03-15T21:23:27.020" v="23182"/>
          <ac:spMkLst>
            <pc:docMk/>
            <pc:sldMk cId="3242134709" sldId="2779"/>
            <ac:spMk id="10" creationId="{88ED5439-9ABD-324D-B2D8-B16D5D48480D}"/>
          </ac:spMkLst>
        </pc:spChg>
        <pc:spChg chg="add del mod">
          <ac:chgData name="Felipe Bottrel" userId="3f3bf9e99669898b" providerId="LiveId" clId="{FE83BC06-D6D8-5C43-87B3-AFDCA4ED2B8A}" dt="2021-03-15T21:23:31.384" v="23183" actId="6264"/>
          <ac:spMkLst>
            <pc:docMk/>
            <pc:sldMk cId="3242134709" sldId="2779"/>
            <ac:spMk id="13" creationId="{9D691D65-AA23-FD4A-A413-4A7C02E98F21}"/>
          </ac:spMkLst>
        </pc:spChg>
        <pc:spChg chg="add del mod">
          <ac:chgData name="Felipe Bottrel" userId="3f3bf9e99669898b" providerId="LiveId" clId="{FE83BC06-D6D8-5C43-87B3-AFDCA4ED2B8A}" dt="2021-03-15T21:23:31.384" v="23183" actId="6264"/>
          <ac:spMkLst>
            <pc:docMk/>
            <pc:sldMk cId="3242134709" sldId="2779"/>
            <ac:spMk id="15" creationId="{6FD296D4-55E6-914A-AF1C-5EBE3E6E14D8}"/>
          </ac:spMkLst>
        </pc:spChg>
        <pc:spChg chg="add del mod">
          <ac:chgData name="Felipe Bottrel" userId="3f3bf9e99669898b" providerId="LiveId" clId="{FE83BC06-D6D8-5C43-87B3-AFDCA4ED2B8A}" dt="2021-03-15T21:23:31.384" v="23183" actId="6264"/>
          <ac:spMkLst>
            <pc:docMk/>
            <pc:sldMk cId="3242134709" sldId="2779"/>
            <ac:spMk id="16" creationId="{C377C58B-06A0-EA47-B163-003513B4ED69}"/>
          </ac:spMkLst>
        </pc:spChg>
        <pc:spChg chg="add del mod">
          <ac:chgData name="Felipe Bottrel" userId="3f3bf9e99669898b" providerId="LiveId" clId="{FE83BC06-D6D8-5C43-87B3-AFDCA4ED2B8A}" dt="2021-03-15T21:23:31.384" v="23183" actId="6264"/>
          <ac:spMkLst>
            <pc:docMk/>
            <pc:sldMk cId="3242134709" sldId="2779"/>
            <ac:spMk id="17" creationId="{41BD067C-E1FD-8044-AEB2-1A77A4062645}"/>
          </ac:spMkLst>
        </pc:spChg>
        <pc:spChg chg="add del mod">
          <ac:chgData name="Felipe Bottrel" userId="3f3bf9e99669898b" providerId="LiveId" clId="{FE83BC06-D6D8-5C43-87B3-AFDCA4ED2B8A}" dt="2021-03-15T21:23:31.384" v="23183" actId="6264"/>
          <ac:spMkLst>
            <pc:docMk/>
            <pc:sldMk cId="3242134709" sldId="2779"/>
            <ac:spMk id="18" creationId="{EA2639AB-69FB-EC4F-AC3B-C20C6983DAD5}"/>
          </ac:spMkLst>
        </pc:spChg>
        <pc:picChg chg="add del mod">
          <ac:chgData name="Felipe Bottrel" userId="3f3bf9e99669898b" providerId="LiveId" clId="{FE83BC06-D6D8-5C43-87B3-AFDCA4ED2B8A}" dt="2021-03-15T21:23:09.707" v="23181" actId="478"/>
          <ac:picMkLst>
            <pc:docMk/>
            <pc:sldMk cId="3242134709" sldId="2779"/>
            <ac:picMk id="9" creationId="{7538EC24-14F3-7044-A2DE-314677D7B4DE}"/>
          </ac:picMkLst>
        </pc:picChg>
        <pc:picChg chg="add mod ord modCrop">
          <ac:chgData name="Felipe Bottrel" userId="3f3bf9e99669898b" providerId="LiveId" clId="{FE83BC06-D6D8-5C43-87B3-AFDCA4ED2B8A}" dt="2021-03-15T21:23:59.250" v="23189" actId="18131"/>
          <ac:picMkLst>
            <pc:docMk/>
            <pc:sldMk cId="3242134709" sldId="2779"/>
            <ac:picMk id="12" creationId="{6361FC18-64DB-ED42-BDCB-3C046D96AAE2}"/>
          </ac:picMkLst>
        </pc:picChg>
        <pc:picChg chg="del mod ord modCrop">
          <ac:chgData name="Felipe Bottrel" userId="3f3bf9e99669898b" providerId="LiveId" clId="{FE83BC06-D6D8-5C43-87B3-AFDCA4ED2B8A}" dt="2021-03-15T21:06:00.740" v="23102" actId="478"/>
          <ac:picMkLst>
            <pc:docMk/>
            <pc:sldMk cId="3242134709" sldId="2779"/>
            <ac:picMk id="14" creationId="{B19539A0-8813-0343-86A6-655EF01A32C0}"/>
          </ac:picMkLst>
        </pc:picChg>
      </pc:sldChg>
      <pc:sldChg chg="addSp delSp modSp mod chgLayout">
        <pc:chgData name="Felipe Bottrel" userId="3f3bf9e99669898b" providerId="LiveId" clId="{FE83BC06-D6D8-5C43-87B3-AFDCA4ED2B8A}" dt="2021-03-15T21:36:47.985" v="23304" actId="18131"/>
        <pc:sldMkLst>
          <pc:docMk/>
          <pc:sldMk cId="348921931" sldId="2780"/>
        </pc:sldMkLst>
        <pc:spChg chg="mod ord">
          <ac:chgData name="Felipe Bottrel" userId="3f3bf9e99669898b" providerId="LiveId" clId="{FE83BC06-D6D8-5C43-87B3-AFDCA4ED2B8A}" dt="2021-03-15T21:04:41.717" v="23060" actId="6264"/>
          <ac:spMkLst>
            <pc:docMk/>
            <pc:sldMk cId="348921931" sldId="2780"/>
            <ac:spMk id="2" creationId="{2EE1AB96-A99E-1448-8FFC-98BDF36A125D}"/>
          </ac:spMkLst>
        </pc:spChg>
        <pc:spChg chg="mod ord">
          <ac:chgData name="Felipe Bottrel" userId="3f3bf9e99669898b" providerId="LiveId" clId="{FE83BC06-D6D8-5C43-87B3-AFDCA4ED2B8A}" dt="2021-03-15T21:04:41.717" v="23060" actId="6264"/>
          <ac:spMkLst>
            <pc:docMk/>
            <pc:sldMk cId="348921931" sldId="2780"/>
            <ac:spMk id="3" creationId="{0F92DF7E-6CA3-8B43-935F-585B07967BF5}"/>
          </ac:spMkLst>
        </pc:spChg>
        <pc:spChg chg="add del mod">
          <ac:chgData name="Felipe Bottrel" userId="3f3bf9e99669898b" providerId="LiveId" clId="{FE83BC06-D6D8-5C43-87B3-AFDCA4ED2B8A}" dt="2021-03-15T21:01:40.555" v="23016" actId="478"/>
          <ac:spMkLst>
            <pc:docMk/>
            <pc:sldMk cId="348921931" sldId="2780"/>
            <ac:spMk id="5" creationId="{FF512A2C-030B-DF49-9ED9-A1F2D6950698}"/>
          </ac:spMkLst>
        </pc:spChg>
        <pc:spChg chg="mod ord">
          <ac:chgData name="Felipe Bottrel" userId="3f3bf9e99669898b" providerId="LiveId" clId="{FE83BC06-D6D8-5C43-87B3-AFDCA4ED2B8A}" dt="2021-03-15T21:04:41.717" v="23060" actId="6264"/>
          <ac:spMkLst>
            <pc:docMk/>
            <pc:sldMk cId="348921931" sldId="2780"/>
            <ac:spMk id="7" creationId="{D65BF180-0D70-3243-BD9C-E0C43CC6D420}"/>
          </ac:spMkLst>
        </pc:spChg>
        <pc:spChg chg="add del">
          <ac:chgData name="Felipe Bottrel" userId="3f3bf9e99669898b" providerId="LiveId" clId="{FE83BC06-D6D8-5C43-87B3-AFDCA4ED2B8A}" dt="2021-03-12T16:50:30.061" v="586" actId="478"/>
          <ac:spMkLst>
            <pc:docMk/>
            <pc:sldMk cId="348921931" sldId="2780"/>
            <ac:spMk id="8" creationId="{B3F0A39E-F534-B04F-9B1F-A56CAB1839FF}"/>
          </ac:spMkLst>
        </pc:spChg>
        <pc:spChg chg="add del mod">
          <ac:chgData name="Felipe Bottrel" userId="3f3bf9e99669898b" providerId="LiveId" clId="{FE83BC06-D6D8-5C43-87B3-AFDCA4ED2B8A}" dt="2021-03-15T21:01:44.334" v="23018"/>
          <ac:spMkLst>
            <pc:docMk/>
            <pc:sldMk cId="348921931" sldId="2780"/>
            <ac:spMk id="10" creationId="{9C6EB441-6259-5442-91E3-E47AC6C0E964}"/>
          </ac:spMkLst>
        </pc:spChg>
        <pc:spChg chg="add del mod">
          <ac:chgData name="Felipe Bottrel" userId="3f3bf9e99669898b" providerId="LiveId" clId="{FE83BC06-D6D8-5C43-87B3-AFDCA4ED2B8A}" dt="2021-03-15T21:04:35.945" v="23052"/>
          <ac:spMkLst>
            <pc:docMk/>
            <pc:sldMk cId="348921931" sldId="2780"/>
            <ac:spMk id="13" creationId="{72B0F336-5D23-2C48-A68C-DF74CFC41809}"/>
          </ac:spMkLst>
        </pc:spChg>
        <pc:spChg chg="add del mod">
          <ac:chgData name="Felipe Bottrel" userId="3f3bf9e99669898b" providerId="LiveId" clId="{FE83BC06-D6D8-5C43-87B3-AFDCA4ED2B8A}" dt="2021-03-15T21:04:41.717" v="23060" actId="6264"/>
          <ac:spMkLst>
            <pc:docMk/>
            <pc:sldMk cId="348921931" sldId="2780"/>
            <ac:spMk id="15" creationId="{6188B738-8E56-E64F-8A36-456E906EE996}"/>
          </ac:spMkLst>
        </pc:spChg>
        <pc:spChg chg="add del mod">
          <ac:chgData name="Felipe Bottrel" userId="3f3bf9e99669898b" providerId="LiveId" clId="{FE83BC06-D6D8-5C43-87B3-AFDCA4ED2B8A}" dt="2021-03-15T21:04:41.717" v="23060" actId="6264"/>
          <ac:spMkLst>
            <pc:docMk/>
            <pc:sldMk cId="348921931" sldId="2780"/>
            <ac:spMk id="16" creationId="{2F8FE322-73CF-C949-8981-A4093F62F48B}"/>
          </ac:spMkLst>
        </pc:spChg>
        <pc:spChg chg="add del mod">
          <ac:chgData name="Felipe Bottrel" userId="3f3bf9e99669898b" providerId="LiveId" clId="{FE83BC06-D6D8-5C43-87B3-AFDCA4ED2B8A}" dt="2021-03-15T21:04:41.717" v="23060" actId="6264"/>
          <ac:spMkLst>
            <pc:docMk/>
            <pc:sldMk cId="348921931" sldId="2780"/>
            <ac:spMk id="17" creationId="{EAE55AB1-30B0-0847-98FA-435941DE86B1}"/>
          </ac:spMkLst>
        </pc:spChg>
        <pc:spChg chg="add del mod">
          <ac:chgData name="Felipe Bottrel" userId="3f3bf9e99669898b" providerId="LiveId" clId="{FE83BC06-D6D8-5C43-87B3-AFDCA4ED2B8A}" dt="2021-03-15T21:04:41.717" v="23060" actId="6264"/>
          <ac:spMkLst>
            <pc:docMk/>
            <pc:sldMk cId="348921931" sldId="2780"/>
            <ac:spMk id="18" creationId="{2DA62FD9-9A4E-C348-BA62-EEB78D346E17}"/>
          </ac:spMkLst>
        </pc:spChg>
        <pc:spChg chg="add del mod">
          <ac:chgData name="Felipe Bottrel" userId="3f3bf9e99669898b" providerId="LiveId" clId="{FE83BC06-D6D8-5C43-87B3-AFDCA4ED2B8A}" dt="2021-03-15T21:34:11.656" v="23291"/>
          <ac:spMkLst>
            <pc:docMk/>
            <pc:sldMk cId="348921931" sldId="2780"/>
            <ac:spMk id="20" creationId="{55BDD96B-9F3A-834B-B326-8AF65223F2F0}"/>
          </ac:spMkLst>
        </pc:spChg>
        <pc:spChg chg="add del mod">
          <ac:chgData name="Felipe Bottrel" userId="3f3bf9e99669898b" providerId="LiveId" clId="{FE83BC06-D6D8-5C43-87B3-AFDCA4ED2B8A}" dt="2021-03-15T21:36:09.226" v="23297"/>
          <ac:spMkLst>
            <pc:docMk/>
            <pc:sldMk cId="348921931" sldId="2780"/>
            <ac:spMk id="23" creationId="{B37A1924-0AE4-A94E-875E-6D57B37D49E1}"/>
          </ac:spMkLst>
        </pc:spChg>
        <pc:picChg chg="add del">
          <ac:chgData name="Felipe Bottrel" userId="3f3bf9e99669898b" providerId="LiveId" clId="{FE83BC06-D6D8-5C43-87B3-AFDCA4ED2B8A}" dt="2021-03-15T21:01:42.805" v="23017" actId="478"/>
          <ac:picMkLst>
            <pc:docMk/>
            <pc:sldMk cId="348921931" sldId="2780"/>
            <ac:picMk id="6" creationId="{5AE24082-3AC7-BD46-9B8C-9E26FB8AF345}"/>
          </ac:picMkLst>
        </pc:picChg>
        <pc:picChg chg="add del mod">
          <ac:chgData name="Felipe Bottrel" userId="3f3bf9e99669898b" providerId="LiveId" clId="{FE83BC06-D6D8-5C43-87B3-AFDCA4ED2B8A}" dt="2021-03-15T21:04:34.672" v="23051" actId="478"/>
          <ac:picMkLst>
            <pc:docMk/>
            <pc:sldMk cId="348921931" sldId="2780"/>
            <ac:picMk id="11" creationId="{C4DDA984-75D8-304E-A5EC-9C91E3160CFD}"/>
          </ac:picMkLst>
        </pc:picChg>
        <pc:picChg chg="add del mod ord modCrop">
          <ac:chgData name="Felipe Bottrel" userId="3f3bf9e99669898b" providerId="LiveId" clId="{FE83BC06-D6D8-5C43-87B3-AFDCA4ED2B8A}" dt="2021-03-15T21:34:10.357" v="23290" actId="478"/>
          <ac:picMkLst>
            <pc:docMk/>
            <pc:sldMk cId="348921931" sldId="2780"/>
            <ac:picMk id="14" creationId="{8402B66C-3FDA-5C48-B079-74F54F316D45}"/>
          </ac:picMkLst>
        </pc:picChg>
        <pc:picChg chg="add del mod">
          <ac:chgData name="Felipe Bottrel" userId="3f3bf9e99669898b" providerId="LiveId" clId="{FE83BC06-D6D8-5C43-87B3-AFDCA4ED2B8A}" dt="2021-03-15T21:36:05.806" v="23296" actId="478"/>
          <ac:picMkLst>
            <pc:docMk/>
            <pc:sldMk cId="348921931" sldId="2780"/>
            <ac:picMk id="21" creationId="{975CDE98-BDB8-0C4E-B4F3-78C9D9376ED2}"/>
          </ac:picMkLst>
        </pc:picChg>
        <pc:picChg chg="add mod modCrop">
          <ac:chgData name="Felipe Bottrel" userId="3f3bf9e99669898b" providerId="LiveId" clId="{FE83BC06-D6D8-5C43-87B3-AFDCA4ED2B8A}" dt="2021-03-15T21:36:47.985" v="23304" actId="18131"/>
          <ac:picMkLst>
            <pc:docMk/>
            <pc:sldMk cId="348921931" sldId="2780"/>
            <ac:picMk id="25" creationId="{2830290E-F959-7B46-8728-8E30580BE7ED}"/>
          </ac:picMkLst>
        </pc:picChg>
      </pc:sldChg>
      <pc:sldChg chg="addSp delSp modSp mod chgLayout">
        <pc:chgData name="Felipe Bottrel" userId="3f3bf9e99669898b" providerId="LiveId" clId="{FE83BC06-D6D8-5C43-87B3-AFDCA4ED2B8A}" dt="2021-03-15T21:37:36.718" v="23318" actId="18131"/>
        <pc:sldMkLst>
          <pc:docMk/>
          <pc:sldMk cId="1560205312" sldId="2781"/>
        </pc:sldMkLst>
        <pc:spChg chg="mod ord">
          <ac:chgData name="Felipe Bottrel" userId="3f3bf9e99669898b" providerId="LiveId" clId="{FE83BC06-D6D8-5C43-87B3-AFDCA4ED2B8A}" dt="2021-03-15T21:20:33.791" v="23163" actId="6264"/>
          <ac:spMkLst>
            <pc:docMk/>
            <pc:sldMk cId="1560205312" sldId="2781"/>
            <ac:spMk id="4" creationId="{FFA933A0-DB60-BE47-AC94-C3A85A2A7DBB}"/>
          </ac:spMkLst>
        </pc:spChg>
        <pc:spChg chg="add del mod">
          <ac:chgData name="Felipe Bottrel" userId="3f3bf9e99669898b" providerId="LiveId" clId="{FE83BC06-D6D8-5C43-87B3-AFDCA4ED2B8A}" dt="2021-03-15T21:01:20.013" v="23011"/>
          <ac:spMkLst>
            <pc:docMk/>
            <pc:sldMk cId="1560205312" sldId="2781"/>
            <ac:spMk id="5" creationId="{A3388C95-E160-7545-B387-737029848C6F}"/>
          </ac:spMkLst>
        </pc:spChg>
        <pc:spChg chg="add del mod">
          <ac:chgData name="Felipe Bottrel" userId="3f3bf9e99669898b" providerId="LiveId" clId="{FE83BC06-D6D8-5C43-87B3-AFDCA4ED2B8A}" dt="2021-03-15T21:01:24.598" v="23014" actId="6264"/>
          <ac:spMkLst>
            <pc:docMk/>
            <pc:sldMk cId="1560205312" sldId="2781"/>
            <ac:spMk id="8" creationId="{E31B5977-2F15-2B4A-9841-144906C7A2EB}"/>
          </ac:spMkLst>
        </pc:spChg>
        <pc:spChg chg="add del mod">
          <ac:chgData name="Felipe Bottrel" userId="3f3bf9e99669898b" providerId="LiveId" clId="{FE83BC06-D6D8-5C43-87B3-AFDCA4ED2B8A}" dt="2021-03-15T21:01:24.598" v="23014" actId="6264"/>
          <ac:spMkLst>
            <pc:docMk/>
            <pc:sldMk cId="1560205312" sldId="2781"/>
            <ac:spMk id="9" creationId="{41EE156B-ACFC-DA4E-B989-4973C3FF64C2}"/>
          </ac:spMkLst>
        </pc:spChg>
        <pc:spChg chg="add del mod">
          <ac:chgData name="Felipe Bottrel" userId="3f3bf9e99669898b" providerId="LiveId" clId="{FE83BC06-D6D8-5C43-87B3-AFDCA4ED2B8A}" dt="2021-03-15T21:01:24.598" v="23014" actId="6264"/>
          <ac:spMkLst>
            <pc:docMk/>
            <pc:sldMk cId="1560205312" sldId="2781"/>
            <ac:spMk id="10" creationId="{33044C94-1F24-A14A-B93B-A1CA8E85C19D}"/>
          </ac:spMkLst>
        </pc:spChg>
        <pc:spChg chg="add del mod">
          <ac:chgData name="Felipe Bottrel" userId="3f3bf9e99669898b" providerId="LiveId" clId="{FE83BC06-D6D8-5C43-87B3-AFDCA4ED2B8A}" dt="2021-03-15T21:01:24.598" v="23014" actId="6264"/>
          <ac:spMkLst>
            <pc:docMk/>
            <pc:sldMk cId="1560205312" sldId="2781"/>
            <ac:spMk id="11" creationId="{9B074B20-520A-9A4C-AC90-D5D298232E0D}"/>
          </ac:spMkLst>
        </pc:spChg>
        <pc:spChg chg="mod ord">
          <ac:chgData name="Felipe Bottrel" userId="3f3bf9e99669898b" providerId="LiveId" clId="{FE83BC06-D6D8-5C43-87B3-AFDCA4ED2B8A}" dt="2021-03-15T21:20:33.791" v="23163" actId="6264"/>
          <ac:spMkLst>
            <pc:docMk/>
            <pc:sldMk cId="1560205312" sldId="2781"/>
            <ac:spMk id="12" creationId="{33026107-4D92-8348-8867-E917DDAE1491}"/>
          </ac:spMkLst>
        </pc:spChg>
        <pc:spChg chg="add del mod">
          <ac:chgData name="Felipe Bottrel" userId="3f3bf9e99669898b" providerId="LiveId" clId="{FE83BC06-D6D8-5C43-87B3-AFDCA4ED2B8A}" dt="2021-03-15T21:02:39.418" v="23032"/>
          <ac:spMkLst>
            <pc:docMk/>
            <pc:sldMk cId="1560205312" sldId="2781"/>
            <ac:spMk id="14" creationId="{995F8F3F-BF3E-A84B-B2A1-B0BBD24FD666}"/>
          </ac:spMkLst>
        </pc:spChg>
        <pc:spChg chg="add del mod">
          <ac:chgData name="Felipe Bottrel" userId="3f3bf9e99669898b" providerId="LiveId" clId="{FE83BC06-D6D8-5C43-87B3-AFDCA4ED2B8A}" dt="2021-03-15T21:04:20.935" v="23050" actId="6264"/>
          <ac:spMkLst>
            <pc:docMk/>
            <pc:sldMk cId="1560205312" sldId="2781"/>
            <ac:spMk id="15" creationId="{E3F66FEE-F911-9447-8BFF-863CCE953C16}"/>
          </ac:spMkLst>
        </pc:spChg>
        <pc:spChg chg="add del mod">
          <ac:chgData name="Felipe Bottrel" userId="3f3bf9e99669898b" providerId="LiveId" clId="{FE83BC06-D6D8-5C43-87B3-AFDCA4ED2B8A}" dt="2021-03-15T21:04:20.935" v="23050" actId="6264"/>
          <ac:spMkLst>
            <pc:docMk/>
            <pc:sldMk cId="1560205312" sldId="2781"/>
            <ac:spMk id="17" creationId="{DEDC5BE0-BF0B-E64F-A4F9-6FEAD1549EE1}"/>
          </ac:spMkLst>
        </pc:spChg>
        <pc:spChg chg="add del mod">
          <ac:chgData name="Felipe Bottrel" userId="3f3bf9e99669898b" providerId="LiveId" clId="{FE83BC06-D6D8-5C43-87B3-AFDCA4ED2B8A}" dt="2021-03-15T21:04:20.935" v="23050" actId="6264"/>
          <ac:spMkLst>
            <pc:docMk/>
            <pc:sldMk cId="1560205312" sldId="2781"/>
            <ac:spMk id="18" creationId="{1F98D7ED-1BD8-454A-A240-8A705F2C36F1}"/>
          </ac:spMkLst>
        </pc:spChg>
        <pc:spChg chg="mod ord">
          <ac:chgData name="Felipe Bottrel" userId="3f3bf9e99669898b" providerId="LiveId" clId="{FE83BC06-D6D8-5C43-87B3-AFDCA4ED2B8A}" dt="2021-03-15T21:20:33.791" v="23163" actId="6264"/>
          <ac:spMkLst>
            <pc:docMk/>
            <pc:sldMk cId="1560205312" sldId="2781"/>
            <ac:spMk id="19" creationId="{003410EC-F207-8343-9BD8-FE07C7E9DB34}"/>
          </ac:spMkLst>
        </pc:spChg>
        <pc:spChg chg="add del mod">
          <ac:chgData name="Felipe Bottrel" userId="3f3bf9e99669898b" providerId="LiveId" clId="{FE83BC06-D6D8-5C43-87B3-AFDCA4ED2B8A}" dt="2021-03-15T21:04:20.935" v="23050" actId="6264"/>
          <ac:spMkLst>
            <pc:docMk/>
            <pc:sldMk cId="1560205312" sldId="2781"/>
            <ac:spMk id="20" creationId="{35C87C59-5655-8840-B0E2-7CF6CC99A1A5}"/>
          </ac:spMkLst>
        </pc:spChg>
        <pc:spChg chg="add del mod">
          <ac:chgData name="Felipe Bottrel" userId="3f3bf9e99669898b" providerId="LiveId" clId="{FE83BC06-D6D8-5C43-87B3-AFDCA4ED2B8A}" dt="2021-03-15T21:20:33.791" v="23163" actId="6264"/>
          <ac:spMkLst>
            <pc:docMk/>
            <pc:sldMk cId="1560205312" sldId="2781"/>
            <ac:spMk id="21" creationId="{997B0156-E509-8F46-941D-59DE748E9D79}"/>
          </ac:spMkLst>
        </pc:spChg>
        <pc:spChg chg="add del mod">
          <ac:chgData name="Felipe Bottrel" userId="3f3bf9e99669898b" providerId="LiveId" clId="{FE83BC06-D6D8-5C43-87B3-AFDCA4ED2B8A}" dt="2021-03-15T21:20:33.791" v="23163" actId="6264"/>
          <ac:spMkLst>
            <pc:docMk/>
            <pc:sldMk cId="1560205312" sldId="2781"/>
            <ac:spMk id="22" creationId="{03B051DB-9ED7-F14C-811D-92067B7FA545}"/>
          </ac:spMkLst>
        </pc:spChg>
        <pc:spChg chg="add del mod">
          <ac:chgData name="Felipe Bottrel" userId="3f3bf9e99669898b" providerId="LiveId" clId="{FE83BC06-D6D8-5C43-87B3-AFDCA4ED2B8A}" dt="2021-03-15T21:20:33.791" v="23163" actId="6264"/>
          <ac:spMkLst>
            <pc:docMk/>
            <pc:sldMk cId="1560205312" sldId="2781"/>
            <ac:spMk id="23" creationId="{ED389051-F6EA-3046-BEF2-AC09AE8ED05B}"/>
          </ac:spMkLst>
        </pc:spChg>
        <pc:spChg chg="add del mod">
          <ac:chgData name="Felipe Bottrel" userId="3f3bf9e99669898b" providerId="LiveId" clId="{FE83BC06-D6D8-5C43-87B3-AFDCA4ED2B8A}" dt="2021-03-15T21:20:33.791" v="23163" actId="6264"/>
          <ac:spMkLst>
            <pc:docMk/>
            <pc:sldMk cId="1560205312" sldId="2781"/>
            <ac:spMk id="24" creationId="{EE183FD2-ADC6-1D4D-9B68-1F7968A113DE}"/>
          </ac:spMkLst>
        </pc:spChg>
        <pc:picChg chg="del">
          <ac:chgData name="Felipe Bottrel" userId="3f3bf9e99669898b" providerId="LiveId" clId="{FE83BC06-D6D8-5C43-87B3-AFDCA4ED2B8A}" dt="2021-03-15T21:01:16.737" v="23010" actId="478"/>
          <ac:picMkLst>
            <pc:docMk/>
            <pc:sldMk cId="1560205312" sldId="2781"/>
            <ac:picMk id="3" creationId="{59A2CE16-0B9E-5441-B5B5-54FECC50C9BB}"/>
          </ac:picMkLst>
        </pc:picChg>
        <pc:picChg chg="add del mod ord modCrop">
          <ac:chgData name="Felipe Bottrel" userId="3f3bf9e99669898b" providerId="LiveId" clId="{FE83BC06-D6D8-5C43-87B3-AFDCA4ED2B8A}" dt="2021-03-15T21:02:38.370" v="23031" actId="478"/>
          <ac:picMkLst>
            <pc:docMk/>
            <pc:sldMk cId="1560205312" sldId="2781"/>
            <ac:picMk id="7" creationId="{09F01679-2B22-814A-8139-25369A20E126}"/>
          </ac:picMkLst>
        </pc:picChg>
        <pc:picChg chg="add mod ord modCrop">
          <ac:chgData name="Felipe Bottrel" userId="3f3bf9e99669898b" providerId="LiveId" clId="{FE83BC06-D6D8-5C43-87B3-AFDCA4ED2B8A}" dt="2021-03-15T21:37:36.718" v="23318" actId="18131"/>
          <ac:picMkLst>
            <pc:docMk/>
            <pc:sldMk cId="1560205312" sldId="2781"/>
            <ac:picMk id="16" creationId="{6B589C99-6602-F04E-A10C-88F02B61DE21}"/>
          </ac:picMkLst>
        </pc:picChg>
      </pc:sldChg>
      <pc:sldChg chg="addSp delSp modSp mod">
        <pc:chgData name="Felipe Bottrel" userId="3f3bf9e99669898b" providerId="LiveId" clId="{FE83BC06-D6D8-5C43-87B3-AFDCA4ED2B8A}" dt="2021-03-15T16:53:31.815" v="22534"/>
        <pc:sldMkLst>
          <pc:docMk/>
          <pc:sldMk cId="2879168885" sldId="2782"/>
        </pc:sldMkLst>
        <pc:spChg chg="mod">
          <ac:chgData name="Felipe Bottrel" userId="3f3bf9e99669898b" providerId="LiveId" clId="{FE83BC06-D6D8-5C43-87B3-AFDCA4ED2B8A}" dt="2021-03-12T19:38:56.028" v="5672" actId="20577"/>
          <ac:spMkLst>
            <pc:docMk/>
            <pc:sldMk cId="2879168885" sldId="2782"/>
            <ac:spMk id="3" creationId="{A46E2750-7FAB-E444-A179-C2553807DFA5}"/>
          </ac:spMkLst>
        </pc:spChg>
        <pc:spChg chg="mod">
          <ac:chgData name="Felipe Bottrel" userId="3f3bf9e99669898b" providerId="LiveId" clId="{FE83BC06-D6D8-5C43-87B3-AFDCA4ED2B8A}" dt="2021-03-15T16:53:28.400" v="22531" actId="12788"/>
          <ac:spMkLst>
            <pc:docMk/>
            <pc:sldMk cId="2879168885" sldId="2782"/>
            <ac:spMk id="9" creationId="{EABE0AC6-0D3D-324D-B4E2-6C9946448717}"/>
          </ac:spMkLst>
        </pc:spChg>
        <pc:spChg chg="mod">
          <ac:chgData name="Felipe Bottrel" userId="3f3bf9e99669898b" providerId="LiveId" clId="{FE83BC06-D6D8-5C43-87B3-AFDCA4ED2B8A}" dt="2021-03-12T19:23:15.126" v="5289" actId="20577"/>
          <ac:spMkLst>
            <pc:docMk/>
            <pc:sldMk cId="2879168885" sldId="2782"/>
            <ac:spMk id="10" creationId="{DB96751F-326F-494F-9B4D-1703B89DD762}"/>
          </ac:spMkLst>
        </pc:spChg>
        <pc:spChg chg="mod">
          <ac:chgData name="Felipe Bottrel" userId="3f3bf9e99669898b" providerId="LiveId" clId="{FE83BC06-D6D8-5C43-87B3-AFDCA4ED2B8A}" dt="2021-03-15T16:53:01.559" v="22524" actId="20577"/>
          <ac:spMkLst>
            <pc:docMk/>
            <pc:sldMk cId="2879168885" sldId="2782"/>
            <ac:spMk id="11" creationId="{3CD7E284-D877-404E-A83B-BD2426B199E5}"/>
          </ac:spMkLst>
        </pc:spChg>
        <pc:spChg chg="del">
          <ac:chgData name="Felipe Bottrel" userId="3f3bf9e99669898b" providerId="LiveId" clId="{FE83BC06-D6D8-5C43-87B3-AFDCA4ED2B8A}" dt="2021-03-15T16:53:18.051" v="22528" actId="478"/>
          <ac:spMkLst>
            <pc:docMk/>
            <pc:sldMk cId="2879168885" sldId="2782"/>
            <ac:spMk id="12" creationId="{D5A150CE-4988-7A41-84C8-973A9FAC6F9E}"/>
          </ac:spMkLst>
        </pc:spChg>
        <pc:spChg chg="del">
          <ac:chgData name="Felipe Bottrel" userId="3f3bf9e99669898b" providerId="LiveId" clId="{FE83BC06-D6D8-5C43-87B3-AFDCA4ED2B8A}" dt="2021-03-15T16:53:18.051" v="22528" actId="478"/>
          <ac:spMkLst>
            <pc:docMk/>
            <pc:sldMk cId="2879168885" sldId="2782"/>
            <ac:spMk id="13" creationId="{2DB6C691-C224-6A4C-8A59-E5FC8D7AEAA5}"/>
          </ac:spMkLst>
        </pc:spChg>
        <pc:spChg chg="add mod">
          <ac:chgData name="Felipe Bottrel" userId="3f3bf9e99669898b" providerId="LiveId" clId="{FE83BC06-D6D8-5C43-87B3-AFDCA4ED2B8A}" dt="2021-03-15T16:53:15.999" v="22527" actId="207"/>
          <ac:spMkLst>
            <pc:docMk/>
            <pc:sldMk cId="2879168885" sldId="2782"/>
            <ac:spMk id="14" creationId="{DE2D311D-3F66-D747-8B1A-D4F351B5103B}"/>
          </ac:spMkLst>
        </pc:spChg>
        <pc:spChg chg="add mod">
          <ac:chgData name="Felipe Bottrel" userId="3f3bf9e99669898b" providerId="LiveId" clId="{FE83BC06-D6D8-5C43-87B3-AFDCA4ED2B8A}" dt="2021-03-15T16:53:28.400" v="22531" actId="12788"/>
          <ac:spMkLst>
            <pc:docMk/>
            <pc:sldMk cId="2879168885" sldId="2782"/>
            <ac:spMk id="15" creationId="{43BFCFC4-B64B-2144-98C6-7895AD54A997}"/>
          </ac:spMkLst>
        </pc:spChg>
        <pc:spChg chg="add mod">
          <ac:chgData name="Felipe Bottrel" userId="3f3bf9e99669898b" providerId="LiveId" clId="{FE83BC06-D6D8-5C43-87B3-AFDCA4ED2B8A}" dt="2021-03-15T16:53:31.815" v="22534"/>
          <ac:spMkLst>
            <pc:docMk/>
            <pc:sldMk cId="2879168885" sldId="2782"/>
            <ac:spMk id="16" creationId="{BA5C96BE-C540-D941-A500-D1971F675929}"/>
          </ac:spMkLst>
        </pc:spChg>
        <pc:spChg chg="del">
          <ac:chgData name="Felipe Bottrel" userId="3f3bf9e99669898b" providerId="LiveId" clId="{FE83BC06-D6D8-5C43-87B3-AFDCA4ED2B8A}" dt="2021-03-15T16:53:13.548" v="22525" actId="478"/>
          <ac:spMkLst>
            <pc:docMk/>
            <pc:sldMk cId="2879168885" sldId="2782"/>
            <ac:spMk id="37" creationId="{5D57F0B0-961D-0B4A-B91D-2C2C328D2BCB}"/>
          </ac:spMkLst>
        </pc:spChg>
      </pc:sldChg>
      <pc:sldChg chg="addSp delSp modSp mod chgLayout">
        <pc:chgData name="Felipe Bottrel" userId="3f3bf9e99669898b" providerId="LiveId" clId="{FE83BC06-D6D8-5C43-87B3-AFDCA4ED2B8A}" dt="2021-03-12T20:41:46.359" v="6972" actId="20577"/>
        <pc:sldMkLst>
          <pc:docMk/>
          <pc:sldMk cId="233812279" sldId="2789"/>
        </pc:sldMkLst>
        <pc:spChg chg="mod ord">
          <ac:chgData name="Felipe Bottrel" userId="3f3bf9e99669898b" providerId="LiveId" clId="{FE83BC06-D6D8-5C43-87B3-AFDCA4ED2B8A}" dt="2021-03-12T20:41:46.359" v="6972" actId="20577"/>
          <ac:spMkLst>
            <pc:docMk/>
            <pc:sldMk cId="233812279" sldId="2789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2T20:26:12.593" v="6592" actId="6264"/>
          <ac:spMkLst>
            <pc:docMk/>
            <pc:sldMk cId="233812279" sldId="2789"/>
            <ac:spMk id="3" creationId="{91E015DB-C411-AE4A-B8CE-97D8F7B5903B}"/>
          </ac:spMkLst>
        </pc:spChg>
        <pc:spChg chg="mod ord">
          <ac:chgData name="Felipe Bottrel" userId="3f3bf9e99669898b" providerId="LiveId" clId="{FE83BC06-D6D8-5C43-87B3-AFDCA4ED2B8A}" dt="2021-03-12T20:26:12.593" v="6592" actId="6264"/>
          <ac:spMkLst>
            <pc:docMk/>
            <pc:sldMk cId="233812279" sldId="2789"/>
            <ac:spMk id="4" creationId="{A1BFB8E9-747C-6344-9F96-B82B4AC565CF}"/>
          </ac:spMkLst>
        </pc:spChg>
        <pc:spChg chg="add del mod">
          <ac:chgData name="Felipe Bottrel" userId="3f3bf9e99669898b" providerId="LiveId" clId="{FE83BC06-D6D8-5C43-87B3-AFDCA4ED2B8A}" dt="2021-03-12T20:26:12.593" v="6592" actId="6264"/>
          <ac:spMkLst>
            <pc:docMk/>
            <pc:sldMk cId="233812279" sldId="2789"/>
            <ac:spMk id="5" creationId="{31A91D1A-6F63-8447-B1D1-E68A5D3B2A5C}"/>
          </ac:spMkLst>
        </pc:spChg>
        <pc:spChg chg="add del mod">
          <ac:chgData name="Felipe Bottrel" userId="3f3bf9e99669898b" providerId="LiveId" clId="{FE83BC06-D6D8-5C43-87B3-AFDCA4ED2B8A}" dt="2021-03-12T20:26:12.593" v="6592" actId="6264"/>
          <ac:spMkLst>
            <pc:docMk/>
            <pc:sldMk cId="233812279" sldId="2789"/>
            <ac:spMk id="6" creationId="{0FDFB7ED-7788-644C-A411-88E01DBE3DDD}"/>
          </ac:spMkLst>
        </pc:spChg>
        <pc:spChg chg="add del mod">
          <ac:chgData name="Felipe Bottrel" userId="3f3bf9e99669898b" providerId="LiveId" clId="{FE83BC06-D6D8-5C43-87B3-AFDCA4ED2B8A}" dt="2021-03-12T20:26:12.593" v="6592" actId="6264"/>
          <ac:spMkLst>
            <pc:docMk/>
            <pc:sldMk cId="233812279" sldId="2789"/>
            <ac:spMk id="7" creationId="{121D43FB-0E97-A84D-8985-470CDA503445}"/>
          </ac:spMkLst>
        </pc:spChg>
        <pc:spChg chg="add del mod">
          <ac:chgData name="Felipe Bottrel" userId="3f3bf9e99669898b" providerId="LiveId" clId="{FE83BC06-D6D8-5C43-87B3-AFDCA4ED2B8A}" dt="2021-03-12T20:26:12.593" v="6592" actId="6264"/>
          <ac:spMkLst>
            <pc:docMk/>
            <pc:sldMk cId="233812279" sldId="2789"/>
            <ac:spMk id="8" creationId="{DECE4364-489E-364C-9A6F-25C49ED0009F}"/>
          </ac:spMkLst>
        </pc:spChg>
        <pc:spChg chg="add del mod">
          <ac:chgData name="Felipe Bottrel" userId="3f3bf9e99669898b" providerId="LiveId" clId="{FE83BC06-D6D8-5C43-87B3-AFDCA4ED2B8A}" dt="2021-03-12T20:26:23.164" v="6597"/>
          <ac:spMkLst>
            <pc:docMk/>
            <pc:sldMk cId="233812279" sldId="2789"/>
            <ac:spMk id="10" creationId="{4703DED2-280E-5C44-A776-4F4C956170D4}"/>
          </ac:spMkLst>
        </pc:spChg>
        <pc:graphicFrameChg chg="add del mod modGraphic">
          <ac:chgData name="Felipe Bottrel" userId="3f3bf9e99669898b" providerId="LiveId" clId="{FE83BC06-D6D8-5C43-87B3-AFDCA4ED2B8A}" dt="2021-03-12T20:26:21.849" v="6596" actId="21"/>
          <ac:graphicFrameMkLst>
            <pc:docMk/>
            <pc:sldMk cId="233812279" sldId="2789"/>
            <ac:graphicFrameMk id="12" creationId="{00511A85-E043-D54D-A17A-D436308BDAA7}"/>
          </ac:graphicFrameMkLst>
        </pc:graphicFrameChg>
        <pc:graphicFrameChg chg="add mod modGraphic">
          <ac:chgData name="Felipe Bottrel" userId="3f3bf9e99669898b" providerId="LiveId" clId="{FE83BC06-D6D8-5C43-87B3-AFDCA4ED2B8A}" dt="2021-03-12T20:37:21.656" v="6800" actId="20577"/>
          <ac:graphicFrameMkLst>
            <pc:docMk/>
            <pc:sldMk cId="233812279" sldId="2789"/>
            <ac:graphicFrameMk id="13" creationId="{99B72745-CEDB-854B-AD38-4BE9C07AC950}"/>
          </ac:graphicFrameMkLst>
        </pc:graphicFrameChg>
        <pc:graphicFrameChg chg="del mod ord modGraphic">
          <ac:chgData name="Felipe Bottrel" userId="3f3bf9e99669898b" providerId="LiveId" clId="{FE83BC06-D6D8-5C43-87B3-AFDCA4ED2B8A}" dt="2021-03-12T20:26:16.342" v="6593" actId="21"/>
          <ac:graphicFrameMkLst>
            <pc:docMk/>
            <pc:sldMk cId="233812279" sldId="2789"/>
            <ac:graphicFrameMk id="59" creationId="{ED827DD9-6AF5-6F41-ABA6-6F35382DB166}"/>
          </ac:graphicFrameMkLst>
        </pc:graphicFrameChg>
      </pc:sldChg>
      <pc:sldChg chg="addSp delSp modSp mod chgLayout">
        <pc:chgData name="Felipe Bottrel" userId="3f3bf9e99669898b" providerId="LiveId" clId="{FE83BC06-D6D8-5C43-87B3-AFDCA4ED2B8A}" dt="2021-03-15T16:59:50.650" v="22607"/>
        <pc:sldMkLst>
          <pc:docMk/>
          <pc:sldMk cId="1475011821" sldId="2793"/>
        </pc:sldMkLst>
        <pc:spChg chg="mod or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2" creationId="{BB0DD137-9079-3C45-AF12-B2D7F2B4244D}"/>
          </ac:spMkLst>
        </pc:spChg>
        <pc:spChg chg="add del mod">
          <ac:chgData name="Felipe Bottrel" userId="3f3bf9e99669898b" providerId="LiveId" clId="{FE83BC06-D6D8-5C43-87B3-AFDCA4ED2B8A}" dt="2021-03-12T22:23:35.632" v="9618" actId="6264"/>
          <ac:spMkLst>
            <pc:docMk/>
            <pc:sldMk cId="1475011821" sldId="2793"/>
            <ac:spMk id="3" creationId="{7F753979-F220-D148-A10D-5D7C963FB268}"/>
          </ac:spMkLst>
        </pc:spChg>
        <pc:spChg chg="mod or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4" creationId="{5AF5B132-4387-784F-81FE-A8CA26687BCC}"/>
          </ac:spMkLst>
        </pc:spChg>
        <pc:spChg chg="mod or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5" creationId="{A7E2CE7D-ED6D-174D-924A-D902EAF0E091}"/>
          </ac:spMkLst>
        </pc:spChg>
        <pc:spChg chg="add del mod">
          <ac:chgData name="Felipe Bottrel" userId="3f3bf9e99669898b" providerId="LiveId" clId="{FE83BC06-D6D8-5C43-87B3-AFDCA4ED2B8A}" dt="2021-03-12T22:23:35.632" v="9618" actId="6264"/>
          <ac:spMkLst>
            <pc:docMk/>
            <pc:sldMk cId="1475011821" sldId="2793"/>
            <ac:spMk id="6" creationId="{3B986183-97AF-004A-8574-1CA8789B2234}"/>
          </ac:spMkLst>
        </pc:spChg>
        <pc:spChg chg="add del mod">
          <ac:chgData name="Felipe Bottrel" userId="3f3bf9e99669898b" providerId="LiveId" clId="{FE83BC06-D6D8-5C43-87B3-AFDCA4ED2B8A}" dt="2021-03-12T22:23:35.632" v="9618" actId="6264"/>
          <ac:spMkLst>
            <pc:docMk/>
            <pc:sldMk cId="1475011821" sldId="2793"/>
            <ac:spMk id="7" creationId="{F7C23F98-E1C8-F64F-9F3F-86322AAB1896}"/>
          </ac:spMkLst>
        </pc:spChg>
        <pc:spChg chg="add del mod">
          <ac:chgData name="Felipe Bottrel" userId="3f3bf9e99669898b" providerId="LiveId" clId="{FE83BC06-D6D8-5C43-87B3-AFDCA4ED2B8A}" dt="2021-03-12T22:23:35.632" v="9618" actId="6264"/>
          <ac:spMkLst>
            <pc:docMk/>
            <pc:sldMk cId="1475011821" sldId="2793"/>
            <ac:spMk id="8" creationId="{8FBDA2FA-83EA-5D41-9A98-3452116D017B}"/>
          </ac:spMkLst>
        </pc:spChg>
        <pc:spChg chg="add del mod">
          <ac:chgData name="Felipe Bottrel" userId="3f3bf9e99669898b" providerId="LiveId" clId="{FE83BC06-D6D8-5C43-87B3-AFDCA4ED2B8A}" dt="2021-03-12T22:23:35.632" v="9618" actId="6264"/>
          <ac:spMkLst>
            <pc:docMk/>
            <pc:sldMk cId="1475011821" sldId="2793"/>
            <ac:spMk id="9" creationId="{2030E2ED-AF96-BB4A-85B0-042BBE2E461D}"/>
          </ac:spMkLst>
        </pc:spChg>
        <pc:spChg chg="add del mod">
          <ac:chgData name="Felipe Bottrel" userId="3f3bf9e99669898b" providerId="LiveId" clId="{FE83BC06-D6D8-5C43-87B3-AFDCA4ED2B8A}" dt="2021-03-12T22:23:35.632" v="9618" actId="6264"/>
          <ac:spMkLst>
            <pc:docMk/>
            <pc:sldMk cId="1475011821" sldId="2793"/>
            <ac:spMk id="10" creationId="{0A44273C-EBBE-4B4A-AA37-6EB375220F06}"/>
          </ac:spMkLst>
        </pc:spChg>
        <pc:spChg chg="mod or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11" creationId="{5D662337-5D81-454D-ABBD-21ACCBFEBCC5}"/>
          </ac:spMkLst>
        </pc:spChg>
        <pc:spChg chg="mod or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12" creationId="{AF310DEB-98A9-EA46-A6B8-19B1E2D7D26B}"/>
          </ac:spMkLst>
        </pc:spChg>
        <pc:spChg chg="mod or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13" creationId="{9931C0E8-71F3-8B49-AD86-2D04D8D23E99}"/>
          </ac:spMkLst>
        </pc:spChg>
        <pc:spChg chg="add del mod">
          <ac:chgData name="Felipe Bottrel" userId="3f3bf9e99669898b" providerId="LiveId" clId="{FE83BC06-D6D8-5C43-87B3-AFDCA4ED2B8A}" dt="2021-03-12T22:23:35.632" v="9618" actId="6264"/>
          <ac:spMkLst>
            <pc:docMk/>
            <pc:sldMk cId="1475011821" sldId="2793"/>
            <ac:spMk id="14" creationId="{C8306B61-BA34-DC4C-B966-E629E40A86F2}"/>
          </ac:spMkLst>
        </pc:spChg>
        <pc:spChg chg="add del mod">
          <ac:chgData name="Felipe Bottrel" userId="3f3bf9e99669898b" providerId="LiveId" clId="{FE83BC06-D6D8-5C43-87B3-AFDCA4ED2B8A}" dt="2021-03-14T14:50:41.699" v="9745" actId="6264"/>
          <ac:spMkLst>
            <pc:docMk/>
            <pc:sldMk cId="1475011821" sldId="2793"/>
            <ac:spMk id="15" creationId="{2A0F7134-1F20-9840-AAD9-D4959175F68E}"/>
          </ac:spMkLst>
        </pc:spChg>
        <pc:spChg chg="add del mod">
          <ac:chgData name="Felipe Bottrel" userId="3f3bf9e99669898b" providerId="LiveId" clId="{FE83BC06-D6D8-5C43-87B3-AFDCA4ED2B8A}" dt="2021-03-14T14:50:41.699" v="9745" actId="6264"/>
          <ac:spMkLst>
            <pc:docMk/>
            <pc:sldMk cId="1475011821" sldId="2793"/>
            <ac:spMk id="16" creationId="{0D1BA574-978F-C646-9F5B-7736ED551E57}"/>
          </ac:spMkLst>
        </pc:spChg>
        <pc:spChg chg="add del mod">
          <ac:chgData name="Felipe Bottrel" userId="3f3bf9e99669898b" providerId="LiveId" clId="{FE83BC06-D6D8-5C43-87B3-AFDCA4ED2B8A}" dt="2021-03-14T14:50:41.699" v="9745" actId="6264"/>
          <ac:spMkLst>
            <pc:docMk/>
            <pc:sldMk cId="1475011821" sldId="2793"/>
            <ac:spMk id="17" creationId="{26B94125-AE00-B74D-8C2C-6F8F3C2C31C4}"/>
          </ac:spMkLst>
        </pc:spChg>
        <pc:spChg chg="add del mod">
          <ac:chgData name="Felipe Bottrel" userId="3f3bf9e99669898b" providerId="LiveId" clId="{FE83BC06-D6D8-5C43-87B3-AFDCA4ED2B8A}" dt="2021-03-14T14:50:41.699" v="9745" actId="6264"/>
          <ac:spMkLst>
            <pc:docMk/>
            <pc:sldMk cId="1475011821" sldId="2793"/>
            <ac:spMk id="18" creationId="{451ED72E-7996-4343-80AE-A748B98AED26}"/>
          </ac:spMkLst>
        </pc:spChg>
        <pc:spChg chg="add mod">
          <ac:chgData name="Felipe Bottrel" userId="3f3bf9e99669898b" providerId="LiveId" clId="{FE83BC06-D6D8-5C43-87B3-AFDCA4ED2B8A}" dt="2021-03-15T16:59:50.650" v="22607"/>
          <ac:spMkLst>
            <pc:docMk/>
            <pc:sldMk cId="1475011821" sldId="2793"/>
            <ac:spMk id="18" creationId="{7A412B32-A077-2E4C-85FE-3D9FB4320D85}"/>
          </ac:spMkLst>
        </pc:spChg>
        <pc:spChg chg="add del mod">
          <ac:chgData name="Felipe Bottrel" userId="3f3bf9e99669898b" providerId="LiveId" clId="{FE83BC06-D6D8-5C43-87B3-AFDCA4ED2B8A}" dt="2021-03-14T14:50:41.699" v="9745" actId="6264"/>
          <ac:spMkLst>
            <pc:docMk/>
            <pc:sldMk cId="1475011821" sldId="2793"/>
            <ac:spMk id="19" creationId="{56016F3E-426A-9F42-9D25-B44F06DE14F3}"/>
          </ac:spMkLst>
        </pc:spChg>
        <pc:spChg chg="add mod">
          <ac:chgData name="Felipe Bottrel" userId="3f3bf9e99669898b" providerId="LiveId" clId="{FE83BC06-D6D8-5C43-87B3-AFDCA4ED2B8A}" dt="2021-03-15T16:59:50.650" v="22607"/>
          <ac:spMkLst>
            <pc:docMk/>
            <pc:sldMk cId="1475011821" sldId="2793"/>
            <ac:spMk id="19" creationId="{C2FADC1E-BB26-B44C-9495-E296E67C10C1}"/>
          </ac:spMkLst>
        </pc:spChg>
        <pc:spChg chg="add del mod">
          <ac:chgData name="Felipe Bottrel" userId="3f3bf9e99669898b" providerId="LiveId" clId="{FE83BC06-D6D8-5C43-87B3-AFDCA4ED2B8A}" dt="2021-03-14T14:50:41.699" v="9745" actId="6264"/>
          <ac:spMkLst>
            <pc:docMk/>
            <pc:sldMk cId="1475011821" sldId="2793"/>
            <ac:spMk id="20" creationId="{9062C529-6A0C-5247-A248-C7C783D01260}"/>
          </ac:spMkLst>
        </pc:spChg>
        <pc:spChg chg="add del mod">
          <ac:chgData name="Felipe Bottrel" userId="3f3bf9e99669898b" providerId="LiveId" clId="{FE83BC06-D6D8-5C43-87B3-AFDCA4ED2B8A}" dt="2021-03-14T14:50:41.699" v="9745" actId="6264"/>
          <ac:spMkLst>
            <pc:docMk/>
            <pc:sldMk cId="1475011821" sldId="2793"/>
            <ac:spMk id="21" creationId="{37958214-CD22-4646-A531-C92DA0F231E4}"/>
          </ac:spMkLst>
        </pc:spChg>
        <pc:spChg chg="add del mod">
          <ac:chgData name="Felipe Bottrel" userId="3f3bf9e99669898b" providerId="LiveId" clId="{FE83BC06-D6D8-5C43-87B3-AFDCA4ED2B8A}" dt="2021-03-14T15:08:22.090" v="10092" actId="6264"/>
          <ac:spMkLst>
            <pc:docMk/>
            <pc:sldMk cId="1475011821" sldId="2793"/>
            <ac:spMk id="23" creationId="{95AF03B8-8E0B-0B48-B2C5-EFCAA7745C39}"/>
          </ac:spMkLst>
        </pc:spChg>
        <pc:spChg chg="add del mod">
          <ac:chgData name="Felipe Bottrel" userId="3f3bf9e99669898b" providerId="LiveId" clId="{FE83BC06-D6D8-5C43-87B3-AFDCA4ED2B8A}" dt="2021-03-14T15:08:22.090" v="10092" actId="6264"/>
          <ac:spMkLst>
            <pc:docMk/>
            <pc:sldMk cId="1475011821" sldId="2793"/>
            <ac:spMk id="24" creationId="{7A580F79-A113-2443-95D0-15EA85D53741}"/>
          </ac:spMkLst>
        </pc:spChg>
        <pc:spChg chg="add del mod">
          <ac:chgData name="Felipe Bottrel" userId="3f3bf9e99669898b" providerId="LiveId" clId="{FE83BC06-D6D8-5C43-87B3-AFDCA4ED2B8A}" dt="2021-03-14T15:08:22.090" v="10092" actId="6264"/>
          <ac:spMkLst>
            <pc:docMk/>
            <pc:sldMk cId="1475011821" sldId="2793"/>
            <ac:spMk id="25" creationId="{17CDFB30-42F7-C849-AA2A-C6C9C4DF5323}"/>
          </ac:spMkLst>
        </pc:spChg>
        <pc:spChg chg="add del mod">
          <ac:chgData name="Felipe Bottrel" userId="3f3bf9e99669898b" providerId="LiveId" clId="{FE83BC06-D6D8-5C43-87B3-AFDCA4ED2B8A}" dt="2021-03-14T15:08:22.090" v="10092" actId="6264"/>
          <ac:spMkLst>
            <pc:docMk/>
            <pc:sldMk cId="1475011821" sldId="2793"/>
            <ac:spMk id="26" creationId="{A59A72CA-1AE4-4E48-9011-7370B9F8035B}"/>
          </ac:spMkLst>
        </pc:spChg>
        <pc:spChg chg="add del mod">
          <ac:chgData name="Felipe Bottrel" userId="3f3bf9e99669898b" providerId="LiveId" clId="{FE83BC06-D6D8-5C43-87B3-AFDCA4ED2B8A}" dt="2021-03-14T15:08:22.090" v="10092" actId="6264"/>
          <ac:spMkLst>
            <pc:docMk/>
            <pc:sldMk cId="1475011821" sldId="2793"/>
            <ac:spMk id="27" creationId="{011F2375-1495-BE4A-8C24-8C815AA6E522}"/>
          </ac:spMkLst>
        </pc:spChg>
        <pc:spChg chg="add del mod">
          <ac:chgData name="Felipe Bottrel" userId="3f3bf9e99669898b" providerId="LiveId" clId="{FE83BC06-D6D8-5C43-87B3-AFDCA4ED2B8A}" dt="2021-03-14T15:08:22.090" v="10092" actId="6264"/>
          <ac:spMkLst>
            <pc:docMk/>
            <pc:sldMk cId="1475011821" sldId="2793"/>
            <ac:spMk id="28" creationId="{256BDDCF-4E0F-C14A-9F47-95F9CE5E747E}"/>
          </ac:spMkLst>
        </pc:spChg>
        <pc:spChg chg="add mod ord">
          <ac:chgData name="Felipe Bottrel" userId="3f3bf9e99669898b" providerId="LiveId" clId="{FE83BC06-D6D8-5C43-87B3-AFDCA4ED2B8A}" dt="2021-03-14T15:13:18.111" v="10232"/>
          <ac:spMkLst>
            <pc:docMk/>
            <pc:sldMk cId="1475011821" sldId="2793"/>
            <ac:spMk id="29" creationId="{888CBC07-D834-1547-BDFA-0A5F7BAC40E4}"/>
          </ac:spMkLst>
        </pc:spChg>
        <pc:spChg chg="add del mod">
          <ac:chgData name="Felipe Bottrel" userId="3f3bf9e99669898b" providerId="LiveId" clId="{FE83BC06-D6D8-5C43-87B3-AFDCA4ED2B8A}" dt="2021-03-15T16:59:50.044" v="22606" actId="478"/>
          <ac:spMkLst>
            <pc:docMk/>
            <pc:sldMk cId="1475011821" sldId="2793"/>
            <ac:spMk id="30" creationId="{55D6C21C-2631-F94A-935F-C5F636A284EC}"/>
          </ac:spMkLst>
        </pc:spChg>
        <pc:spChg chg="add del mod">
          <ac:chgData name="Felipe Bottrel" userId="3f3bf9e99669898b" providerId="LiveId" clId="{FE83BC06-D6D8-5C43-87B3-AFDCA4ED2B8A}" dt="2021-03-15T16:59:50.044" v="22606" actId="478"/>
          <ac:spMkLst>
            <pc:docMk/>
            <pc:sldMk cId="1475011821" sldId="2793"/>
            <ac:spMk id="31" creationId="{1EABAFFF-2F89-FD42-A2C7-4231BBAA6886}"/>
          </ac:spMkLst>
        </pc:spChg>
        <pc:spChg chg="add del mod">
          <ac:chgData name="Felipe Bottrel" userId="3f3bf9e99669898b" providerId="LiveId" clId="{FE83BC06-D6D8-5C43-87B3-AFDCA4ED2B8A}" dt="2021-03-14T15:08:22.090" v="10092" actId="6264"/>
          <ac:spMkLst>
            <pc:docMk/>
            <pc:sldMk cId="1475011821" sldId="2793"/>
            <ac:spMk id="33" creationId="{99EE4FA3-5D77-D146-9C5F-81B83D900437}"/>
          </ac:spMkLst>
        </pc:spChg>
        <pc:spChg chg="add del mod">
          <ac:chgData name="Felipe Bottrel" userId="3f3bf9e99669898b" providerId="LiveId" clId="{FE83BC06-D6D8-5C43-87B3-AFDCA4ED2B8A}" dt="2021-03-14T15:08:22.090" v="10092" actId="6264"/>
          <ac:spMkLst>
            <pc:docMk/>
            <pc:sldMk cId="1475011821" sldId="2793"/>
            <ac:spMk id="39" creationId="{0328C314-1C3A-FE42-8986-91A454C498AF}"/>
          </ac:spMkLst>
        </pc:spChg>
        <pc:spChg chg="add del mod">
          <ac:chgData name="Felipe Bottrel" userId="3f3bf9e99669898b" providerId="LiveId" clId="{FE83BC06-D6D8-5C43-87B3-AFDCA4ED2B8A}" dt="2021-03-14T15:12:05.138" v="10163" actId="6264"/>
          <ac:spMkLst>
            <pc:docMk/>
            <pc:sldMk cId="1475011821" sldId="2793"/>
            <ac:spMk id="40" creationId="{6B068111-E67F-3241-9369-A30569E33FAA}"/>
          </ac:spMkLst>
        </pc:spChg>
        <pc:spChg chg="add del mod">
          <ac:chgData name="Felipe Bottrel" userId="3f3bf9e99669898b" providerId="LiveId" clId="{FE83BC06-D6D8-5C43-87B3-AFDCA4ED2B8A}" dt="2021-03-14T15:12:05.138" v="10163" actId="6264"/>
          <ac:spMkLst>
            <pc:docMk/>
            <pc:sldMk cId="1475011821" sldId="2793"/>
            <ac:spMk id="41" creationId="{94FE6CE1-0C29-F749-870D-3AF6DBFC1C48}"/>
          </ac:spMkLst>
        </pc:spChg>
        <pc:spChg chg="add del mod">
          <ac:chgData name="Felipe Bottrel" userId="3f3bf9e99669898b" providerId="LiveId" clId="{FE83BC06-D6D8-5C43-87B3-AFDCA4ED2B8A}" dt="2021-03-14T15:12:05.138" v="10163" actId="6264"/>
          <ac:spMkLst>
            <pc:docMk/>
            <pc:sldMk cId="1475011821" sldId="2793"/>
            <ac:spMk id="42" creationId="{695EAD00-FF65-5549-B5F5-0FBEF9A7A106}"/>
          </ac:spMkLst>
        </pc:spChg>
        <pc:spChg chg="add del mod">
          <ac:chgData name="Felipe Bottrel" userId="3f3bf9e99669898b" providerId="LiveId" clId="{FE83BC06-D6D8-5C43-87B3-AFDCA4ED2B8A}" dt="2021-03-14T15:12:05.138" v="10163" actId="6264"/>
          <ac:spMkLst>
            <pc:docMk/>
            <pc:sldMk cId="1475011821" sldId="2793"/>
            <ac:spMk id="43" creationId="{4B5EDEE2-AF11-2D44-BAAF-11B425AB8591}"/>
          </ac:spMkLst>
        </pc:spChg>
        <pc:spChg chg="add del mod">
          <ac:chgData name="Felipe Bottrel" userId="3f3bf9e99669898b" providerId="LiveId" clId="{FE83BC06-D6D8-5C43-87B3-AFDCA4ED2B8A}" dt="2021-03-14T15:12:05.138" v="10163" actId="6264"/>
          <ac:spMkLst>
            <pc:docMk/>
            <pc:sldMk cId="1475011821" sldId="2793"/>
            <ac:spMk id="44" creationId="{3C355ED7-3574-A240-904A-A6D9EA9F5B78}"/>
          </ac:spMkLst>
        </pc:spChg>
        <pc:spChg chg="add del mod">
          <ac:chgData name="Felipe Bottrel" userId="3f3bf9e99669898b" providerId="LiveId" clId="{FE83BC06-D6D8-5C43-87B3-AFDCA4ED2B8A}" dt="2021-03-14T15:12:05.138" v="10163" actId="6264"/>
          <ac:spMkLst>
            <pc:docMk/>
            <pc:sldMk cId="1475011821" sldId="2793"/>
            <ac:spMk id="45" creationId="{E2E6497D-5A2F-444A-A9FF-0BFEB6FE360E}"/>
          </ac:spMkLst>
        </pc:spChg>
        <pc:spChg chg="add del mod">
          <ac:chgData name="Felipe Bottrel" userId="3f3bf9e99669898b" providerId="LiveId" clId="{FE83BC06-D6D8-5C43-87B3-AFDCA4ED2B8A}" dt="2021-03-14T15:12:05.138" v="10163" actId="6264"/>
          <ac:spMkLst>
            <pc:docMk/>
            <pc:sldMk cId="1475011821" sldId="2793"/>
            <ac:spMk id="46" creationId="{04D32EE4-E7B6-7C4E-BD44-B21A8272AE18}"/>
          </ac:spMkLst>
        </pc:spChg>
        <pc:spChg chg="add del mod">
          <ac:chgData name="Felipe Bottrel" userId="3f3bf9e99669898b" providerId="LiveId" clId="{FE83BC06-D6D8-5C43-87B3-AFDCA4ED2B8A}" dt="2021-03-14T15:12:05.138" v="10163" actId="6264"/>
          <ac:spMkLst>
            <pc:docMk/>
            <pc:sldMk cId="1475011821" sldId="2793"/>
            <ac:spMk id="47" creationId="{E8274868-1E99-4E4F-81E3-BC03580D9F5B}"/>
          </ac:spMkLst>
        </pc:spChg>
        <pc:spChg chg="add del mo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48" creationId="{D96F1C79-A1C3-CF45-AE01-31C17A11BF3F}"/>
          </ac:spMkLst>
        </pc:spChg>
        <pc:spChg chg="add del mo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49" creationId="{22259244-C2BB-2D4C-8DBA-797C73CE5A2B}"/>
          </ac:spMkLst>
        </pc:spChg>
        <pc:spChg chg="add del mo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50" creationId="{5C574BEE-9745-DD41-B5CF-5BE06311D14D}"/>
          </ac:spMkLst>
        </pc:spChg>
        <pc:spChg chg="add del mo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51" creationId="{12574E55-92F8-AE47-9302-F0ED3CDE0CF4}"/>
          </ac:spMkLst>
        </pc:spChg>
        <pc:spChg chg="add del mo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52" creationId="{D045D61F-E3A0-EE4D-9FAD-E3751DA09FE9}"/>
          </ac:spMkLst>
        </pc:spChg>
        <pc:spChg chg="add del mo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53" creationId="{3E7744A9-E76E-8049-B94D-1E3788D5F9CD}"/>
          </ac:spMkLst>
        </pc:spChg>
        <pc:spChg chg="add del mo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54" creationId="{33BBE2F7-9F67-4044-AC14-4B27CADB3D07}"/>
          </ac:spMkLst>
        </pc:spChg>
        <pc:spChg chg="add del mod">
          <ac:chgData name="Felipe Bottrel" userId="3f3bf9e99669898b" providerId="LiveId" clId="{FE83BC06-D6D8-5C43-87B3-AFDCA4ED2B8A}" dt="2021-03-14T15:12:11.589" v="10179" actId="6264"/>
          <ac:spMkLst>
            <pc:docMk/>
            <pc:sldMk cId="1475011821" sldId="2793"/>
            <ac:spMk id="55" creationId="{14AA766C-7009-2142-9B48-E702987A4E75}"/>
          </ac:spMkLst>
        </pc:spChg>
        <pc:picChg chg="mod ord">
          <ac:chgData name="Felipe Bottrel" userId="3f3bf9e99669898b" providerId="LiveId" clId="{FE83BC06-D6D8-5C43-87B3-AFDCA4ED2B8A}" dt="2021-03-14T15:12:11.589" v="10179" actId="6264"/>
          <ac:picMkLst>
            <pc:docMk/>
            <pc:sldMk cId="1475011821" sldId="2793"/>
            <ac:picMk id="22" creationId="{B960B734-C976-CA4E-A21B-AF1CD02EBCC2}"/>
          </ac:picMkLst>
        </pc:picChg>
        <pc:picChg chg="mod">
          <ac:chgData name="Felipe Bottrel" userId="3f3bf9e99669898b" providerId="LiveId" clId="{FE83BC06-D6D8-5C43-87B3-AFDCA4ED2B8A}" dt="2021-03-14T15:12:11.112" v="10178" actId="1037"/>
          <ac:picMkLst>
            <pc:docMk/>
            <pc:sldMk cId="1475011821" sldId="2793"/>
            <ac:picMk id="32" creationId="{2456F1A0-B57E-A445-8AA8-C3ACD6FFC8A6}"/>
          </ac:picMkLst>
        </pc:picChg>
        <pc:picChg chg="mod">
          <ac:chgData name="Felipe Bottrel" userId="3f3bf9e99669898b" providerId="LiveId" clId="{FE83BC06-D6D8-5C43-87B3-AFDCA4ED2B8A}" dt="2021-03-14T15:12:11.112" v="10178" actId="1037"/>
          <ac:picMkLst>
            <pc:docMk/>
            <pc:sldMk cId="1475011821" sldId="2793"/>
            <ac:picMk id="34" creationId="{E7C4E25A-BF11-494C-8833-580CD82A49A9}"/>
          </ac:picMkLst>
        </pc:picChg>
        <pc:picChg chg="mod">
          <ac:chgData name="Felipe Bottrel" userId="3f3bf9e99669898b" providerId="LiveId" clId="{FE83BC06-D6D8-5C43-87B3-AFDCA4ED2B8A}" dt="2021-03-14T15:12:11.112" v="10178" actId="1037"/>
          <ac:picMkLst>
            <pc:docMk/>
            <pc:sldMk cId="1475011821" sldId="2793"/>
            <ac:picMk id="35" creationId="{3F5F957F-ED78-204C-8E98-48C701269A0E}"/>
          </ac:picMkLst>
        </pc:picChg>
        <pc:picChg chg="mod">
          <ac:chgData name="Felipe Bottrel" userId="3f3bf9e99669898b" providerId="LiveId" clId="{FE83BC06-D6D8-5C43-87B3-AFDCA4ED2B8A}" dt="2021-03-14T15:12:11.112" v="10178" actId="1037"/>
          <ac:picMkLst>
            <pc:docMk/>
            <pc:sldMk cId="1475011821" sldId="2793"/>
            <ac:picMk id="36" creationId="{4B89BE50-82A8-B14B-8235-B2169E6E767E}"/>
          </ac:picMkLst>
        </pc:picChg>
        <pc:picChg chg="mod">
          <ac:chgData name="Felipe Bottrel" userId="3f3bf9e99669898b" providerId="LiveId" clId="{FE83BC06-D6D8-5C43-87B3-AFDCA4ED2B8A}" dt="2021-03-14T15:12:11.112" v="10178" actId="1037"/>
          <ac:picMkLst>
            <pc:docMk/>
            <pc:sldMk cId="1475011821" sldId="2793"/>
            <ac:picMk id="37" creationId="{3FE8721E-1C56-244C-A159-99A449B78481}"/>
          </ac:picMkLst>
        </pc:picChg>
        <pc:picChg chg="mod">
          <ac:chgData name="Felipe Bottrel" userId="3f3bf9e99669898b" providerId="LiveId" clId="{FE83BC06-D6D8-5C43-87B3-AFDCA4ED2B8A}" dt="2021-03-14T15:12:11.112" v="10178" actId="1037"/>
          <ac:picMkLst>
            <pc:docMk/>
            <pc:sldMk cId="1475011821" sldId="2793"/>
            <ac:picMk id="38" creationId="{3A07B3D9-7B41-B14D-98F7-E53784443EC7}"/>
          </ac:picMkLst>
        </pc:picChg>
      </pc:sldChg>
      <pc:sldChg chg="addSp delSp modSp mod chgLayout">
        <pc:chgData name="Felipe Bottrel" userId="3f3bf9e99669898b" providerId="LiveId" clId="{FE83BC06-D6D8-5C43-87B3-AFDCA4ED2B8A}" dt="2021-03-15T16:59:53.896" v="22609"/>
        <pc:sldMkLst>
          <pc:docMk/>
          <pc:sldMk cId="1777082790" sldId="2794"/>
        </pc:sldMkLst>
        <pc:spChg chg="mod or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2" creationId="{BB0DD137-9079-3C45-AF12-B2D7F2B4244D}"/>
          </ac:spMkLst>
        </pc:spChg>
        <pc:spChg chg="add del mod">
          <ac:chgData name="Felipe Bottrel" userId="3f3bf9e99669898b" providerId="LiveId" clId="{FE83BC06-D6D8-5C43-87B3-AFDCA4ED2B8A}" dt="2021-03-14T15:12:19.019" v="10185" actId="6264"/>
          <ac:spMkLst>
            <pc:docMk/>
            <pc:sldMk cId="1777082790" sldId="2794"/>
            <ac:spMk id="3" creationId="{5B035D7A-CD91-4341-BD5C-1B770781FE9E}"/>
          </ac:spMkLst>
        </pc:spChg>
        <pc:spChg chg="mod or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4" creationId="{5AF5B132-4387-784F-81FE-A8CA26687BCC}"/>
          </ac:spMkLst>
        </pc:spChg>
        <pc:spChg chg="mod or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5" creationId="{A7E2CE7D-ED6D-174D-924A-D902EAF0E091}"/>
          </ac:spMkLst>
        </pc:spChg>
        <pc:spChg chg="add del mod">
          <ac:chgData name="Felipe Bottrel" userId="3f3bf9e99669898b" providerId="LiveId" clId="{FE83BC06-D6D8-5C43-87B3-AFDCA4ED2B8A}" dt="2021-03-14T15:12:19.019" v="10185" actId="6264"/>
          <ac:spMkLst>
            <pc:docMk/>
            <pc:sldMk cId="1777082790" sldId="2794"/>
            <ac:spMk id="6" creationId="{988B1B1B-E8F7-984C-ADF3-87633EAD71DC}"/>
          </ac:spMkLst>
        </pc:spChg>
        <pc:spChg chg="add del mod">
          <ac:chgData name="Felipe Bottrel" userId="3f3bf9e99669898b" providerId="LiveId" clId="{FE83BC06-D6D8-5C43-87B3-AFDCA4ED2B8A}" dt="2021-03-14T15:12:19.019" v="10185" actId="6264"/>
          <ac:spMkLst>
            <pc:docMk/>
            <pc:sldMk cId="1777082790" sldId="2794"/>
            <ac:spMk id="7" creationId="{39E02752-3508-FB4B-BF90-52E70269580A}"/>
          </ac:spMkLst>
        </pc:spChg>
        <pc:spChg chg="add del mod">
          <ac:chgData name="Felipe Bottrel" userId="3f3bf9e99669898b" providerId="LiveId" clId="{FE83BC06-D6D8-5C43-87B3-AFDCA4ED2B8A}" dt="2021-03-14T15:12:19.019" v="10185" actId="6264"/>
          <ac:spMkLst>
            <pc:docMk/>
            <pc:sldMk cId="1777082790" sldId="2794"/>
            <ac:spMk id="8" creationId="{51BAD388-0F35-334E-A319-4FBA63A04217}"/>
          </ac:spMkLst>
        </pc:spChg>
        <pc:spChg chg="add del mod">
          <ac:chgData name="Felipe Bottrel" userId="3f3bf9e99669898b" providerId="LiveId" clId="{FE83BC06-D6D8-5C43-87B3-AFDCA4ED2B8A}" dt="2021-03-14T15:12:19.019" v="10185" actId="6264"/>
          <ac:spMkLst>
            <pc:docMk/>
            <pc:sldMk cId="1777082790" sldId="2794"/>
            <ac:spMk id="9" creationId="{D96F0CC8-9270-BB4B-87EA-4D7A8B9053CB}"/>
          </ac:spMkLst>
        </pc:spChg>
        <pc:spChg chg="add del mod">
          <ac:chgData name="Felipe Bottrel" userId="3f3bf9e99669898b" providerId="LiveId" clId="{FE83BC06-D6D8-5C43-87B3-AFDCA4ED2B8A}" dt="2021-03-14T15:12:19.019" v="10185" actId="6264"/>
          <ac:spMkLst>
            <pc:docMk/>
            <pc:sldMk cId="1777082790" sldId="2794"/>
            <ac:spMk id="10" creationId="{E48780C9-E745-0D44-99F2-E9E1FE3A6154}"/>
          </ac:spMkLst>
        </pc:spChg>
        <pc:spChg chg="mod or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11" creationId="{5D662337-5D81-454D-ABBD-21ACCBFEBCC5}"/>
          </ac:spMkLst>
        </pc:spChg>
        <pc:spChg chg="mod or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12" creationId="{AF310DEB-98A9-EA46-A6B8-19B1E2D7D26B}"/>
          </ac:spMkLst>
        </pc:spChg>
        <pc:spChg chg="mod or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13" creationId="{9931C0E8-71F3-8B49-AD86-2D04D8D23E99}"/>
          </ac:spMkLst>
        </pc:spChg>
        <pc:spChg chg="add del mod">
          <ac:chgData name="Felipe Bottrel" userId="3f3bf9e99669898b" providerId="LiveId" clId="{FE83BC06-D6D8-5C43-87B3-AFDCA4ED2B8A}" dt="2021-03-14T15:12:19.019" v="10185" actId="6264"/>
          <ac:spMkLst>
            <pc:docMk/>
            <pc:sldMk cId="1777082790" sldId="2794"/>
            <ac:spMk id="14" creationId="{E9F50B46-A53E-6D41-B71C-1DD156C8B3B0}"/>
          </ac:spMkLst>
        </pc:spChg>
        <pc:spChg chg="mod or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15" creationId="{B02616D7-D131-4143-B464-9D2443DA8837}"/>
          </ac:spMkLst>
        </pc:spChg>
        <pc:spChg chg="add del mod ord">
          <ac:chgData name="Felipe Bottrel" userId="3f3bf9e99669898b" providerId="LiveId" clId="{FE83BC06-D6D8-5C43-87B3-AFDCA4ED2B8A}" dt="2021-03-14T15:12:19.019" v="10185" actId="6264"/>
          <ac:spMkLst>
            <pc:docMk/>
            <pc:sldMk cId="1777082790" sldId="2794"/>
            <ac:spMk id="19" creationId="{D6740A10-DEA8-2F4C-AD50-275EE0C38DF8}"/>
          </ac:spMkLst>
        </pc:spChg>
        <pc:spChg chg="add del mod ord">
          <ac:chgData name="Felipe Bottrel" userId="3f3bf9e99669898b" providerId="LiveId" clId="{FE83BC06-D6D8-5C43-87B3-AFDCA4ED2B8A}" dt="2021-03-14T15:12:19.019" v="10185" actId="6264"/>
          <ac:spMkLst>
            <pc:docMk/>
            <pc:sldMk cId="1777082790" sldId="2794"/>
            <ac:spMk id="20" creationId="{A56A690E-CE39-9949-A54F-6591E978323F}"/>
          </ac:spMkLst>
        </pc:spChg>
        <pc:spChg chg="add mod">
          <ac:chgData name="Felipe Bottrel" userId="3f3bf9e99669898b" providerId="LiveId" clId="{FE83BC06-D6D8-5C43-87B3-AFDCA4ED2B8A}" dt="2021-03-15T16:59:53.896" v="22609"/>
          <ac:spMkLst>
            <pc:docMk/>
            <pc:sldMk cId="1777082790" sldId="2794"/>
            <ac:spMk id="21" creationId="{3C6667D0-B9D6-0B4D-A034-5AA6DB4AA69D}"/>
          </ac:spMkLst>
        </pc:spChg>
        <pc:spChg chg="add del mod">
          <ac:chgData name="Felipe Bottrel" userId="3f3bf9e99669898b" providerId="LiveId" clId="{FE83BC06-D6D8-5C43-87B3-AFDCA4ED2B8A}" dt="2021-03-14T15:12:18.858" v="10184" actId="6264"/>
          <ac:spMkLst>
            <pc:docMk/>
            <pc:sldMk cId="1777082790" sldId="2794"/>
            <ac:spMk id="21" creationId="{A7FC5057-6C22-4D48-978F-88E8DFF96589}"/>
          </ac:spMkLst>
        </pc:spChg>
        <pc:spChg chg="add del mod">
          <ac:chgData name="Felipe Bottrel" userId="3f3bf9e99669898b" providerId="LiveId" clId="{FE83BC06-D6D8-5C43-87B3-AFDCA4ED2B8A}" dt="2021-03-14T15:12:18.858" v="10184" actId="6264"/>
          <ac:spMkLst>
            <pc:docMk/>
            <pc:sldMk cId="1777082790" sldId="2794"/>
            <ac:spMk id="23" creationId="{2EE88532-2557-B446-A107-ADD775C8F15A}"/>
          </ac:spMkLst>
        </pc:spChg>
        <pc:spChg chg="add mod">
          <ac:chgData name="Felipe Bottrel" userId="3f3bf9e99669898b" providerId="LiveId" clId="{FE83BC06-D6D8-5C43-87B3-AFDCA4ED2B8A}" dt="2021-03-15T16:59:53.896" v="22609"/>
          <ac:spMkLst>
            <pc:docMk/>
            <pc:sldMk cId="1777082790" sldId="2794"/>
            <ac:spMk id="23" creationId="{6E90B69A-73E6-8947-96D0-8E934F00F3B2}"/>
          </ac:spMkLst>
        </pc:spChg>
        <pc:spChg chg="add del mod">
          <ac:chgData name="Felipe Bottrel" userId="3f3bf9e99669898b" providerId="LiveId" clId="{FE83BC06-D6D8-5C43-87B3-AFDCA4ED2B8A}" dt="2021-03-14T15:12:18.858" v="10184" actId="6264"/>
          <ac:spMkLst>
            <pc:docMk/>
            <pc:sldMk cId="1777082790" sldId="2794"/>
            <ac:spMk id="29" creationId="{ACAEB095-26D8-C343-BC85-342E9BB71C52}"/>
          </ac:spMkLst>
        </pc:spChg>
        <pc:spChg chg="add del mod">
          <ac:chgData name="Felipe Bottrel" userId="3f3bf9e99669898b" providerId="LiveId" clId="{FE83BC06-D6D8-5C43-87B3-AFDCA4ED2B8A}" dt="2021-03-14T15:12:18.858" v="10184" actId="6264"/>
          <ac:spMkLst>
            <pc:docMk/>
            <pc:sldMk cId="1777082790" sldId="2794"/>
            <ac:spMk id="30" creationId="{39F452AF-96BC-634E-9EA1-53FD30C25F07}"/>
          </ac:spMkLst>
        </pc:spChg>
        <pc:spChg chg="add del mod">
          <ac:chgData name="Felipe Bottrel" userId="3f3bf9e99669898b" providerId="LiveId" clId="{FE83BC06-D6D8-5C43-87B3-AFDCA4ED2B8A}" dt="2021-03-14T15:12:18.858" v="10184" actId="6264"/>
          <ac:spMkLst>
            <pc:docMk/>
            <pc:sldMk cId="1777082790" sldId="2794"/>
            <ac:spMk id="31" creationId="{D380EDEF-9879-BD48-8514-B3B04146BA2F}"/>
          </ac:spMkLst>
        </pc:spChg>
        <pc:spChg chg="add del mod">
          <ac:chgData name="Felipe Bottrel" userId="3f3bf9e99669898b" providerId="LiveId" clId="{FE83BC06-D6D8-5C43-87B3-AFDCA4ED2B8A}" dt="2021-03-14T15:12:18.858" v="10184" actId="6264"/>
          <ac:spMkLst>
            <pc:docMk/>
            <pc:sldMk cId="1777082790" sldId="2794"/>
            <ac:spMk id="32" creationId="{68D8E3AC-DACA-D146-B6A1-9CB744F866FA}"/>
          </ac:spMkLst>
        </pc:spChg>
        <pc:spChg chg="add del mod">
          <ac:chgData name="Felipe Bottrel" userId="3f3bf9e99669898b" providerId="LiveId" clId="{FE83BC06-D6D8-5C43-87B3-AFDCA4ED2B8A}" dt="2021-03-14T15:12:18.858" v="10184" actId="6264"/>
          <ac:spMkLst>
            <pc:docMk/>
            <pc:sldMk cId="1777082790" sldId="2794"/>
            <ac:spMk id="33" creationId="{CB10D6AB-8E30-C546-AAFA-CB2AEE57237D}"/>
          </ac:spMkLst>
        </pc:spChg>
        <pc:spChg chg="add del mod ord">
          <ac:chgData name="Felipe Bottrel" userId="3f3bf9e99669898b" providerId="LiveId" clId="{FE83BC06-D6D8-5C43-87B3-AFDCA4ED2B8A}" dt="2021-03-14T15:12:18.858" v="10184" actId="6264"/>
          <ac:spMkLst>
            <pc:docMk/>
            <pc:sldMk cId="1777082790" sldId="2794"/>
            <ac:spMk id="34" creationId="{9A29458C-EF24-CD4E-9BC1-B466DD12769E}"/>
          </ac:spMkLst>
        </pc:spChg>
        <pc:spChg chg="add del mod ord">
          <ac:chgData name="Felipe Bottrel" userId="3f3bf9e99669898b" providerId="LiveId" clId="{FE83BC06-D6D8-5C43-87B3-AFDCA4ED2B8A}" dt="2021-03-14T15:12:18.858" v="10184" actId="6264"/>
          <ac:spMkLst>
            <pc:docMk/>
            <pc:sldMk cId="1777082790" sldId="2794"/>
            <ac:spMk id="35" creationId="{30103C6D-759B-3343-93BD-71194B799C83}"/>
          </ac:spMkLst>
        </pc:spChg>
        <pc:spChg chg="add del mod">
          <ac:chgData name="Felipe Bottrel" userId="3f3bf9e99669898b" providerId="LiveId" clId="{FE83BC06-D6D8-5C43-87B3-AFDCA4ED2B8A}" dt="2021-03-14T15:12:17.429" v="10183" actId="6264"/>
          <ac:spMkLst>
            <pc:docMk/>
            <pc:sldMk cId="1777082790" sldId="2794"/>
            <ac:spMk id="36" creationId="{7807B80A-318F-D346-ACC8-764353610776}"/>
          </ac:spMkLst>
        </pc:spChg>
        <pc:spChg chg="add del mod">
          <ac:chgData name="Felipe Bottrel" userId="3f3bf9e99669898b" providerId="LiveId" clId="{FE83BC06-D6D8-5C43-87B3-AFDCA4ED2B8A}" dt="2021-03-14T15:12:17.429" v="10183" actId="6264"/>
          <ac:spMkLst>
            <pc:docMk/>
            <pc:sldMk cId="1777082790" sldId="2794"/>
            <ac:spMk id="37" creationId="{12E0423A-6E36-6442-9646-5012344F7303}"/>
          </ac:spMkLst>
        </pc:spChg>
        <pc:spChg chg="add del mod">
          <ac:chgData name="Felipe Bottrel" userId="3f3bf9e99669898b" providerId="LiveId" clId="{FE83BC06-D6D8-5C43-87B3-AFDCA4ED2B8A}" dt="2021-03-14T15:12:17.429" v="10183" actId="6264"/>
          <ac:spMkLst>
            <pc:docMk/>
            <pc:sldMk cId="1777082790" sldId="2794"/>
            <ac:spMk id="38" creationId="{FD166114-9770-D74D-A6EB-C2527EA45571}"/>
          </ac:spMkLst>
        </pc:spChg>
        <pc:spChg chg="add del mod">
          <ac:chgData name="Felipe Bottrel" userId="3f3bf9e99669898b" providerId="LiveId" clId="{FE83BC06-D6D8-5C43-87B3-AFDCA4ED2B8A}" dt="2021-03-14T15:12:17.429" v="10183" actId="6264"/>
          <ac:spMkLst>
            <pc:docMk/>
            <pc:sldMk cId="1777082790" sldId="2794"/>
            <ac:spMk id="39" creationId="{A57E7D84-E917-634C-BADB-E5932806379E}"/>
          </ac:spMkLst>
        </pc:spChg>
        <pc:spChg chg="add del mod">
          <ac:chgData name="Felipe Bottrel" userId="3f3bf9e99669898b" providerId="LiveId" clId="{FE83BC06-D6D8-5C43-87B3-AFDCA4ED2B8A}" dt="2021-03-14T15:12:17.429" v="10183" actId="6264"/>
          <ac:spMkLst>
            <pc:docMk/>
            <pc:sldMk cId="1777082790" sldId="2794"/>
            <ac:spMk id="40" creationId="{7318C001-F340-AB49-A7DB-76AE0F43132D}"/>
          </ac:spMkLst>
        </pc:spChg>
        <pc:spChg chg="add del mod">
          <ac:chgData name="Felipe Bottrel" userId="3f3bf9e99669898b" providerId="LiveId" clId="{FE83BC06-D6D8-5C43-87B3-AFDCA4ED2B8A}" dt="2021-03-14T15:12:17.429" v="10183" actId="6264"/>
          <ac:spMkLst>
            <pc:docMk/>
            <pc:sldMk cId="1777082790" sldId="2794"/>
            <ac:spMk id="41" creationId="{DF25BD96-05E6-A64B-98A2-F1903A8D5ED0}"/>
          </ac:spMkLst>
        </pc:spChg>
        <pc:spChg chg="add del mod">
          <ac:chgData name="Felipe Bottrel" userId="3f3bf9e99669898b" providerId="LiveId" clId="{FE83BC06-D6D8-5C43-87B3-AFDCA4ED2B8A}" dt="2021-03-14T15:12:17.429" v="10183" actId="6264"/>
          <ac:spMkLst>
            <pc:docMk/>
            <pc:sldMk cId="1777082790" sldId="2794"/>
            <ac:spMk id="42" creationId="{5FB0ADC3-1FF7-7B42-B547-8DD81C3ED496}"/>
          </ac:spMkLst>
        </pc:spChg>
        <pc:spChg chg="add del mod ord">
          <ac:chgData name="Felipe Bottrel" userId="3f3bf9e99669898b" providerId="LiveId" clId="{FE83BC06-D6D8-5C43-87B3-AFDCA4ED2B8A}" dt="2021-03-14T15:12:17.429" v="10183" actId="6264"/>
          <ac:spMkLst>
            <pc:docMk/>
            <pc:sldMk cId="1777082790" sldId="2794"/>
            <ac:spMk id="43" creationId="{D4401308-58BB-8F4A-B455-66B8EFBF2E5F}"/>
          </ac:spMkLst>
        </pc:spChg>
        <pc:spChg chg="add del mod ord">
          <ac:chgData name="Felipe Bottrel" userId="3f3bf9e99669898b" providerId="LiveId" clId="{FE83BC06-D6D8-5C43-87B3-AFDCA4ED2B8A}" dt="2021-03-14T15:12:17.429" v="10183" actId="6264"/>
          <ac:spMkLst>
            <pc:docMk/>
            <pc:sldMk cId="1777082790" sldId="2794"/>
            <ac:spMk id="44" creationId="{934B9619-7551-DA47-9305-47CFC24278A9}"/>
          </ac:spMkLst>
        </pc:spChg>
        <pc:spChg chg="add mod ord">
          <ac:chgData name="Felipe Bottrel" userId="3f3bf9e99669898b" providerId="LiveId" clId="{FE83BC06-D6D8-5C43-87B3-AFDCA4ED2B8A}" dt="2021-03-14T15:13:09.161" v="10230" actId="20577"/>
          <ac:spMkLst>
            <pc:docMk/>
            <pc:sldMk cId="1777082790" sldId="2794"/>
            <ac:spMk id="45" creationId="{633FD06F-CBBF-5A46-960A-F1FB76752841}"/>
          </ac:spMkLst>
        </pc:spChg>
        <pc:spChg chg="add del mod">
          <ac:chgData name="Felipe Bottrel" userId="3f3bf9e99669898b" providerId="LiveId" clId="{FE83BC06-D6D8-5C43-87B3-AFDCA4ED2B8A}" dt="2021-03-15T16:59:53.299" v="22608" actId="478"/>
          <ac:spMkLst>
            <pc:docMk/>
            <pc:sldMk cId="1777082790" sldId="2794"/>
            <ac:spMk id="46" creationId="{2DCA0552-1FB4-AD4F-9960-EB1EFC524D0D}"/>
          </ac:spMkLst>
        </pc:spChg>
        <pc:spChg chg="add del mod">
          <ac:chgData name="Felipe Bottrel" userId="3f3bf9e99669898b" providerId="LiveId" clId="{FE83BC06-D6D8-5C43-87B3-AFDCA4ED2B8A}" dt="2021-03-15T16:59:53.299" v="22608" actId="478"/>
          <ac:spMkLst>
            <pc:docMk/>
            <pc:sldMk cId="1777082790" sldId="2794"/>
            <ac:spMk id="47" creationId="{2D17649D-838B-E747-ADB2-7715E20DBF14}"/>
          </ac:spMkLst>
        </pc:spChg>
        <pc:spChg chg="add del mod">
          <ac:chgData name="Felipe Bottrel" userId="3f3bf9e99669898b" providerId="LiveId" clId="{FE83BC06-D6D8-5C43-87B3-AFDCA4ED2B8A}" dt="2021-03-14T15:12:42.174" v="10217" actId="6264"/>
          <ac:spMkLst>
            <pc:docMk/>
            <pc:sldMk cId="1777082790" sldId="2794"/>
            <ac:spMk id="48" creationId="{E24BB6DC-710E-0649-9FDE-3F1A88D648BF}"/>
          </ac:spMkLst>
        </pc:spChg>
        <pc:spChg chg="add del mod">
          <ac:chgData name="Felipe Bottrel" userId="3f3bf9e99669898b" providerId="LiveId" clId="{FE83BC06-D6D8-5C43-87B3-AFDCA4ED2B8A}" dt="2021-03-14T15:12:42.174" v="10217" actId="6264"/>
          <ac:spMkLst>
            <pc:docMk/>
            <pc:sldMk cId="1777082790" sldId="2794"/>
            <ac:spMk id="49" creationId="{7C32FD43-2A6B-914B-8088-3107CA174AF1}"/>
          </ac:spMkLst>
        </pc:spChg>
        <pc:spChg chg="add del mod">
          <ac:chgData name="Felipe Bottrel" userId="3f3bf9e99669898b" providerId="LiveId" clId="{FE83BC06-D6D8-5C43-87B3-AFDCA4ED2B8A}" dt="2021-03-14T15:12:42.174" v="10217" actId="6264"/>
          <ac:spMkLst>
            <pc:docMk/>
            <pc:sldMk cId="1777082790" sldId="2794"/>
            <ac:spMk id="50" creationId="{5080B6C6-1E59-0B48-8493-B72C03328172}"/>
          </ac:spMkLst>
        </pc:spChg>
        <pc:spChg chg="add del mod">
          <ac:chgData name="Felipe Bottrel" userId="3f3bf9e99669898b" providerId="LiveId" clId="{FE83BC06-D6D8-5C43-87B3-AFDCA4ED2B8A}" dt="2021-03-14T15:12:42.174" v="10217" actId="6264"/>
          <ac:spMkLst>
            <pc:docMk/>
            <pc:sldMk cId="1777082790" sldId="2794"/>
            <ac:spMk id="51" creationId="{B588551A-A63D-5C4E-895C-739067D2DE10}"/>
          </ac:spMkLst>
        </pc:spChg>
        <pc:spChg chg="add del mod">
          <ac:chgData name="Felipe Bottrel" userId="3f3bf9e99669898b" providerId="LiveId" clId="{FE83BC06-D6D8-5C43-87B3-AFDCA4ED2B8A}" dt="2021-03-14T15:12:42.174" v="10217" actId="6264"/>
          <ac:spMkLst>
            <pc:docMk/>
            <pc:sldMk cId="1777082790" sldId="2794"/>
            <ac:spMk id="52" creationId="{128551A4-703F-B547-96F5-4698BB4B3A99}"/>
          </ac:spMkLst>
        </pc:spChg>
        <pc:spChg chg="add del mod">
          <ac:chgData name="Felipe Bottrel" userId="3f3bf9e99669898b" providerId="LiveId" clId="{FE83BC06-D6D8-5C43-87B3-AFDCA4ED2B8A}" dt="2021-03-14T15:12:42.174" v="10217" actId="6264"/>
          <ac:spMkLst>
            <pc:docMk/>
            <pc:sldMk cId="1777082790" sldId="2794"/>
            <ac:spMk id="53" creationId="{943778DF-EEC8-8C45-B7CE-04A02B5AB81E}"/>
          </ac:spMkLst>
        </pc:spChg>
        <pc:spChg chg="add del mod">
          <ac:chgData name="Felipe Bottrel" userId="3f3bf9e99669898b" providerId="LiveId" clId="{FE83BC06-D6D8-5C43-87B3-AFDCA4ED2B8A}" dt="2021-03-14T15:12:42.174" v="10217" actId="6264"/>
          <ac:spMkLst>
            <pc:docMk/>
            <pc:sldMk cId="1777082790" sldId="2794"/>
            <ac:spMk id="54" creationId="{3B592EE2-4506-3B46-90E9-49F37CA38770}"/>
          </ac:spMkLst>
        </pc:spChg>
        <pc:spChg chg="add del mod">
          <ac:chgData name="Felipe Bottrel" userId="3f3bf9e99669898b" providerId="LiveId" clId="{FE83BC06-D6D8-5C43-87B3-AFDCA4ED2B8A}" dt="2021-03-14T15:12:42.174" v="10217" actId="6264"/>
          <ac:spMkLst>
            <pc:docMk/>
            <pc:sldMk cId="1777082790" sldId="2794"/>
            <ac:spMk id="55" creationId="{76DE3D79-C670-C04A-B4BB-E1B468B6C2C4}"/>
          </ac:spMkLst>
        </pc:spChg>
        <pc:spChg chg="add del mod ord">
          <ac:chgData name="Felipe Bottrel" userId="3f3bf9e99669898b" providerId="LiveId" clId="{FE83BC06-D6D8-5C43-87B3-AFDCA4ED2B8A}" dt="2021-03-14T15:12:57.399" v="10226"/>
          <ac:spMkLst>
            <pc:docMk/>
            <pc:sldMk cId="1777082790" sldId="2794"/>
            <ac:spMk id="56" creationId="{29DFB36B-0CC2-0F40-9380-EB6D9FE0B27C}"/>
          </ac:spMkLst>
        </pc:spChg>
        <pc:spChg chg="add del mo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58" creationId="{948579AA-2514-BE49-8A80-62A0006B7C1C}"/>
          </ac:spMkLst>
        </pc:spChg>
        <pc:spChg chg="add del mo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59" creationId="{0CC592DD-B4E8-F94E-9F90-CB97EE12F313}"/>
          </ac:spMkLst>
        </pc:spChg>
        <pc:spChg chg="add del mo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60" creationId="{6EAE6A0C-8526-0245-AA99-73226A17E344}"/>
          </ac:spMkLst>
        </pc:spChg>
        <pc:spChg chg="add del mo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61" creationId="{E8DE9BA6-573C-154A-8458-A4F67437E52B}"/>
          </ac:spMkLst>
        </pc:spChg>
        <pc:spChg chg="add del mo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62" creationId="{8657C629-3AB6-1348-8DCC-BC3056FB3EFA}"/>
          </ac:spMkLst>
        </pc:spChg>
        <pc:spChg chg="add del mo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63" creationId="{452DF295-5B67-E149-A47C-550F986DC6C1}"/>
          </ac:spMkLst>
        </pc:spChg>
        <pc:spChg chg="add del mo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64" creationId="{17BC15E2-9972-7E4C-9197-74C36B62B04C}"/>
          </ac:spMkLst>
        </pc:spChg>
        <pc:spChg chg="add del mo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65" creationId="{AECAD78C-467F-8F40-8641-D3B239055B8D}"/>
          </ac:spMkLst>
        </pc:spChg>
        <pc:spChg chg="add del mod">
          <ac:chgData name="Felipe Bottrel" userId="3f3bf9e99669898b" providerId="LiveId" clId="{FE83BC06-D6D8-5C43-87B3-AFDCA4ED2B8A}" dt="2021-03-14T15:12:59.709" v="10228" actId="6264"/>
          <ac:spMkLst>
            <pc:docMk/>
            <pc:sldMk cId="1777082790" sldId="2794"/>
            <ac:spMk id="66" creationId="{6D6D4AB8-50FD-224F-8660-1333C80529D1}"/>
          </ac:spMkLst>
        </pc:spChg>
        <pc:picChg chg="mod">
          <ac:chgData name="Felipe Bottrel" userId="3f3bf9e99669898b" providerId="LiveId" clId="{FE83BC06-D6D8-5C43-87B3-AFDCA4ED2B8A}" dt="2021-03-14T15:12:23.705" v="10200" actId="1037"/>
          <ac:picMkLst>
            <pc:docMk/>
            <pc:sldMk cId="1777082790" sldId="2794"/>
            <ac:picMk id="16" creationId="{5D0E75A6-6B45-1344-AA28-E01AB4F280BA}"/>
          </ac:picMkLst>
        </pc:picChg>
        <pc:picChg chg="del mod">
          <ac:chgData name="Felipe Bottrel" userId="3f3bf9e99669898b" providerId="LiveId" clId="{FE83BC06-D6D8-5C43-87B3-AFDCA4ED2B8A}" dt="2021-03-14T15:12:58.189" v="10227" actId="478"/>
          <ac:picMkLst>
            <pc:docMk/>
            <pc:sldMk cId="1777082790" sldId="2794"/>
            <ac:picMk id="17" creationId="{1B911178-D429-F54C-B0C9-37B85CB8D98F}"/>
          </ac:picMkLst>
        </pc:picChg>
        <pc:picChg chg="mod">
          <ac:chgData name="Felipe Bottrel" userId="3f3bf9e99669898b" providerId="LiveId" clId="{FE83BC06-D6D8-5C43-87B3-AFDCA4ED2B8A}" dt="2021-03-14T15:12:23.705" v="10200" actId="1037"/>
          <ac:picMkLst>
            <pc:docMk/>
            <pc:sldMk cId="1777082790" sldId="2794"/>
            <ac:picMk id="18" creationId="{FD2C3E34-991D-194F-A01A-520577E2EB76}"/>
          </ac:picMkLst>
        </pc:picChg>
        <pc:picChg chg="mod">
          <ac:chgData name="Felipe Bottrel" userId="3f3bf9e99669898b" providerId="LiveId" clId="{FE83BC06-D6D8-5C43-87B3-AFDCA4ED2B8A}" dt="2021-03-14T15:12:23.705" v="10200" actId="1037"/>
          <ac:picMkLst>
            <pc:docMk/>
            <pc:sldMk cId="1777082790" sldId="2794"/>
            <ac:picMk id="22" creationId="{22373F91-BE70-2945-9D56-E03BC43CD19B}"/>
          </ac:picMkLst>
        </pc:picChg>
        <pc:picChg chg="mod">
          <ac:chgData name="Felipe Bottrel" userId="3f3bf9e99669898b" providerId="LiveId" clId="{FE83BC06-D6D8-5C43-87B3-AFDCA4ED2B8A}" dt="2021-03-14T15:12:23.705" v="10200" actId="1037"/>
          <ac:picMkLst>
            <pc:docMk/>
            <pc:sldMk cId="1777082790" sldId="2794"/>
            <ac:picMk id="24" creationId="{181FA2A8-5235-AF4C-9057-23D1DA81DD80}"/>
          </ac:picMkLst>
        </pc:picChg>
        <pc:picChg chg="mod">
          <ac:chgData name="Felipe Bottrel" userId="3f3bf9e99669898b" providerId="LiveId" clId="{FE83BC06-D6D8-5C43-87B3-AFDCA4ED2B8A}" dt="2021-03-14T15:12:23.705" v="10200" actId="1037"/>
          <ac:picMkLst>
            <pc:docMk/>
            <pc:sldMk cId="1777082790" sldId="2794"/>
            <ac:picMk id="25" creationId="{9DD22775-4792-D842-88D1-69E41F399FBB}"/>
          </ac:picMkLst>
        </pc:picChg>
        <pc:picChg chg="mod">
          <ac:chgData name="Felipe Bottrel" userId="3f3bf9e99669898b" providerId="LiveId" clId="{FE83BC06-D6D8-5C43-87B3-AFDCA4ED2B8A}" dt="2021-03-14T15:12:23.705" v="10200" actId="1037"/>
          <ac:picMkLst>
            <pc:docMk/>
            <pc:sldMk cId="1777082790" sldId="2794"/>
            <ac:picMk id="26" creationId="{FC33E5FC-851B-EB44-80E3-782967A00514}"/>
          </ac:picMkLst>
        </pc:picChg>
        <pc:picChg chg="mod">
          <ac:chgData name="Felipe Bottrel" userId="3f3bf9e99669898b" providerId="LiveId" clId="{FE83BC06-D6D8-5C43-87B3-AFDCA4ED2B8A}" dt="2021-03-14T15:12:23.705" v="10200" actId="1037"/>
          <ac:picMkLst>
            <pc:docMk/>
            <pc:sldMk cId="1777082790" sldId="2794"/>
            <ac:picMk id="27" creationId="{C096FA11-EDC6-B348-A66C-344F659FFB5D}"/>
          </ac:picMkLst>
        </pc:picChg>
        <pc:picChg chg="mod">
          <ac:chgData name="Felipe Bottrel" userId="3f3bf9e99669898b" providerId="LiveId" clId="{FE83BC06-D6D8-5C43-87B3-AFDCA4ED2B8A}" dt="2021-03-14T15:12:23.705" v="10200" actId="1037"/>
          <ac:picMkLst>
            <pc:docMk/>
            <pc:sldMk cId="1777082790" sldId="2794"/>
            <ac:picMk id="28" creationId="{A0E1F273-6DAF-7347-A480-61D9987C000A}"/>
          </ac:picMkLst>
        </pc:picChg>
        <pc:picChg chg="add mod ord">
          <ac:chgData name="Felipe Bottrel" userId="3f3bf9e99669898b" providerId="LiveId" clId="{FE83BC06-D6D8-5C43-87B3-AFDCA4ED2B8A}" dt="2021-03-14T15:12:59.709" v="10228" actId="6264"/>
          <ac:picMkLst>
            <pc:docMk/>
            <pc:sldMk cId="1777082790" sldId="2794"/>
            <ac:picMk id="57" creationId="{C1D37345-B62A-2F4B-BC92-FD24891078DA}"/>
          </ac:picMkLst>
        </pc:picChg>
      </pc:sldChg>
      <pc:sldChg chg="addSp delSp modSp mod chgLayout">
        <pc:chgData name="Felipe Bottrel" userId="3f3bf9e99669898b" providerId="LiveId" clId="{FE83BC06-D6D8-5C43-87B3-AFDCA4ED2B8A}" dt="2021-03-15T16:59:59.237" v="22611"/>
        <pc:sldMkLst>
          <pc:docMk/>
          <pc:sldMk cId="654203231" sldId="2795"/>
        </pc:sldMkLst>
        <pc:spChg chg="mod or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2" creationId="{BB0DD137-9079-3C45-AF12-B2D7F2B4244D}"/>
          </ac:spMkLst>
        </pc:spChg>
        <pc:spChg chg="add del mo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3" creationId="{A1A43652-425A-E045-82B0-066C677BEA87}"/>
          </ac:spMkLst>
        </pc:spChg>
        <pc:spChg chg="mod or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4" creationId="{5AF5B132-4387-784F-81FE-A8CA26687BCC}"/>
          </ac:spMkLst>
        </pc:spChg>
        <pc:spChg chg="mod or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5" creationId="{A7E2CE7D-ED6D-174D-924A-D902EAF0E091}"/>
          </ac:spMkLst>
        </pc:spChg>
        <pc:spChg chg="add del mo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6" creationId="{EA23D1B1-885A-4141-BA90-740B9C79E0B7}"/>
          </ac:spMkLst>
        </pc:spChg>
        <pc:spChg chg="add del mo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7" creationId="{FA3CDEF6-3603-5B49-90DE-3A86E38B2A30}"/>
          </ac:spMkLst>
        </pc:spChg>
        <pc:spChg chg="add del mo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8" creationId="{DBDA10FF-E4F7-FB4B-B90E-B33D7CA3C451}"/>
          </ac:spMkLst>
        </pc:spChg>
        <pc:spChg chg="add del mo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9" creationId="{831B76F4-E309-224B-A441-E297690C0C5F}"/>
          </ac:spMkLst>
        </pc:spChg>
        <pc:spChg chg="add del mo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10" creationId="{C913CDDF-EB8D-C04E-84E7-EC1998A3E404}"/>
          </ac:spMkLst>
        </pc:spChg>
        <pc:spChg chg="mod or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11" creationId="{5D662337-5D81-454D-ABBD-21ACCBFEBCC5}"/>
          </ac:spMkLst>
        </pc:spChg>
        <pc:spChg chg="mod or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12" creationId="{AF310DEB-98A9-EA46-A6B8-19B1E2D7D26B}"/>
          </ac:spMkLst>
        </pc:spChg>
        <pc:spChg chg="mod or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13" creationId="{9931C0E8-71F3-8B49-AD86-2D04D8D23E99}"/>
          </ac:spMkLst>
        </pc:spChg>
        <pc:spChg chg="add del mo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14" creationId="{76495AFA-EF3B-CB46-B73D-9B97AD2CC781}"/>
          </ac:spMkLst>
        </pc:spChg>
        <pc:spChg chg="mod or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15" creationId="{B02616D7-D131-4143-B464-9D2443DA8837}"/>
          </ac:spMkLst>
        </pc:spChg>
        <pc:spChg chg="add mod ord">
          <ac:chgData name="Felipe Bottrel" userId="3f3bf9e99669898b" providerId="LiveId" clId="{FE83BC06-D6D8-5C43-87B3-AFDCA4ED2B8A}" dt="2021-03-14T15:13:15.296" v="10231"/>
          <ac:spMkLst>
            <pc:docMk/>
            <pc:sldMk cId="654203231" sldId="2795"/>
            <ac:spMk id="21" creationId="{3789CBAA-CBC5-4440-A947-9B928CC8B22D}"/>
          </ac:spMkLst>
        </pc:spChg>
        <pc:spChg chg="add del mod">
          <ac:chgData name="Felipe Bottrel" userId="3f3bf9e99669898b" providerId="LiveId" clId="{FE83BC06-D6D8-5C43-87B3-AFDCA4ED2B8A}" dt="2021-03-15T16:59:58.648" v="22610" actId="478"/>
          <ac:spMkLst>
            <pc:docMk/>
            <pc:sldMk cId="654203231" sldId="2795"/>
            <ac:spMk id="22" creationId="{81AEC63D-5F10-A445-BC4E-40D9F956507C}"/>
          </ac:spMkLst>
        </pc:spChg>
        <pc:spChg chg="add mod">
          <ac:chgData name="Felipe Bottrel" userId="3f3bf9e99669898b" providerId="LiveId" clId="{FE83BC06-D6D8-5C43-87B3-AFDCA4ED2B8A}" dt="2021-03-15T16:59:59.237" v="22611"/>
          <ac:spMkLst>
            <pc:docMk/>
            <pc:sldMk cId="654203231" sldId="2795"/>
            <ac:spMk id="23" creationId="{AB49983C-129B-C544-B01A-DF93802CDBE5}"/>
          </ac:spMkLst>
        </pc:spChg>
        <pc:spChg chg="add del mod">
          <ac:chgData name="Felipe Bottrel" userId="3f3bf9e99669898b" providerId="LiveId" clId="{FE83BC06-D6D8-5C43-87B3-AFDCA4ED2B8A}" dt="2021-03-15T16:59:58.648" v="22610" actId="478"/>
          <ac:spMkLst>
            <pc:docMk/>
            <pc:sldMk cId="654203231" sldId="2795"/>
            <ac:spMk id="24" creationId="{AEA82A9A-157E-8F48-9C3B-1326A7E86979}"/>
          </ac:spMkLst>
        </pc:spChg>
        <pc:spChg chg="add mod">
          <ac:chgData name="Felipe Bottrel" userId="3f3bf9e99669898b" providerId="LiveId" clId="{FE83BC06-D6D8-5C43-87B3-AFDCA4ED2B8A}" dt="2021-03-15T16:59:59.237" v="22611"/>
          <ac:spMkLst>
            <pc:docMk/>
            <pc:sldMk cId="654203231" sldId="2795"/>
            <ac:spMk id="25" creationId="{3C287DCC-8ED8-9E49-9F7E-A23F85810304}"/>
          </ac:spMkLst>
        </pc:spChg>
        <pc:spChg chg="add del mo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25" creationId="{EB24AD9E-0AB1-6645-B57A-03A64E434CE0}"/>
          </ac:spMkLst>
        </pc:spChg>
        <pc:spChg chg="add del mo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26" creationId="{11D0DAAC-CD19-C244-B27C-10D53CCA1BCF}"/>
          </ac:spMkLst>
        </pc:spChg>
        <pc:spChg chg="add del mod ord">
          <ac:chgData name="Felipe Bottrel" userId="3f3bf9e99669898b" providerId="LiveId" clId="{FE83BC06-D6D8-5C43-87B3-AFDCA4ED2B8A}" dt="2021-03-14T15:12:52.186" v="10222"/>
          <ac:spMkLst>
            <pc:docMk/>
            <pc:sldMk cId="654203231" sldId="2795"/>
            <ac:spMk id="27" creationId="{E41BD6D2-A098-DE46-B15A-A7F4CCA2F746}"/>
          </ac:spMkLst>
        </pc:spChg>
        <pc:spChg chg="mod ord">
          <ac:chgData name="Felipe Bottrel" userId="3f3bf9e99669898b" providerId="LiveId" clId="{FE83BC06-D6D8-5C43-87B3-AFDCA4ED2B8A}" dt="2021-03-14T15:12:45.094" v="10219" actId="6264"/>
          <ac:spMkLst>
            <pc:docMk/>
            <pc:sldMk cId="654203231" sldId="2795"/>
            <ac:spMk id="34" creationId="{9D4F0C0B-94F8-7E46-BC9C-9C0AF7E591CE}"/>
          </ac:spMkLst>
        </pc:spChg>
        <pc:picChg chg="mod">
          <ac:chgData name="Felipe Bottrel" userId="3f3bf9e99669898b" providerId="LiveId" clId="{FE83BC06-D6D8-5C43-87B3-AFDCA4ED2B8A}" dt="2021-03-14T15:12:34.105" v="10215" actId="1037"/>
          <ac:picMkLst>
            <pc:docMk/>
            <pc:sldMk cId="654203231" sldId="2795"/>
            <ac:picMk id="16" creationId="{5D0E75A6-6B45-1344-AA28-E01AB4F280BA}"/>
          </ac:picMkLst>
        </pc:picChg>
        <pc:picChg chg="del mod">
          <ac:chgData name="Felipe Bottrel" userId="3f3bf9e99669898b" providerId="LiveId" clId="{FE83BC06-D6D8-5C43-87B3-AFDCA4ED2B8A}" dt="2021-03-14T15:12:50.633" v="10221" actId="21"/>
          <ac:picMkLst>
            <pc:docMk/>
            <pc:sldMk cId="654203231" sldId="2795"/>
            <ac:picMk id="17" creationId="{1B911178-D429-F54C-B0C9-37B85CB8D98F}"/>
          </ac:picMkLst>
        </pc:picChg>
        <pc:picChg chg="mod">
          <ac:chgData name="Felipe Bottrel" userId="3f3bf9e99669898b" providerId="LiveId" clId="{FE83BC06-D6D8-5C43-87B3-AFDCA4ED2B8A}" dt="2021-03-14T15:12:34.105" v="10215" actId="1037"/>
          <ac:picMkLst>
            <pc:docMk/>
            <pc:sldMk cId="654203231" sldId="2795"/>
            <ac:picMk id="18" creationId="{FD2C3E34-991D-194F-A01A-520577E2EB76}"/>
          </ac:picMkLst>
        </pc:picChg>
        <pc:picChg chg="mod">
          <ac:chgData name="Felipe Bottrel" userId="3f3bf9e99669898b" providerId="LiveId" clId="{FE83BC06-D6D8-5C43-87B3-AFDCA4ED2B8A}" dt="2021-03-14T15:12:34.105" v="10215" actId="1037"/>
          <ac:picMkLst>
            <pc:docMk/>
            <pc:sldMk cId="654203231" sldId="2795"/>
            <ac:picMk id="19" creationId="{C376B3EE-DBB8-3A4B-9542-1DE104CE89FC}"/>
          </ac:picMkLst>
        </pc:picChg>
        <pc:picChg chg="mod">
          <ac:chgData name="Felipe Bottrel" userId="3f3bf9e99669898b" providerId="LiveId" clId="{FE83BC06-D6D8-5C43-87B3-AFDCA4ED2B8A}" dt="2021-03-14T15:12:34.105" v="10215" actId="1037"/>
          <ac:picMkLst>
            <pc:docMk/>
            <pc:sldMk cId="654203231" sldId="2795"/>
            <ac:picMk id="20" creationId="{0EC2B261-F732-6048-AB81-E90DD84FC500}"/>
          </ac:picMkLst>
        </pc:picChg>
        <pc:picChg chg="del mod">
          <ac:chgData name="Felipe Bottrel" userId="3f3bf9e99669898b" providerId="LiveId" clId="{FE83BC06-D6D8-5C43-87B3-AFDCA4ED2B8A}" dt="2021-03-12T21:47:45.277" v="9163" actId="478"/>
          <ac:picMkLst>
            <pc:docMk/>
            <pc:sldMk cId="654203231" sldId="2795"/>
            <ac:picMk id="23" creationId="{5957EADE-E0C1-1F4D-8D39-A3C511A08181}"/>
          </ac:picMkLst>
        </pc:picChg>
        <pc:picChg chg="mod">
          <ac:chgData name="Felipe Bottrel" userId="3f3bf9e99669898b" providerId="LiveId" clId="{FE83BC06-D6D8-5C43-87B3-AFDCA4ED2B8A}" dt="2021-03-14T15:12:34.105" v="10215" actId="1037"/>
          <ac:picMkLst>
            <pc:docMk/>
            <pc:sldMk cId="654203231" sldId="2795"/>
            <ac:picMk id="28" creationId="{3CDEBCD9-ED36-2E46-856A-E2649073364F}"/>
          </ac:picMkLst>
        </pc:picChg>
        <pc:picChg chg="mod">
          <ac:chgData name="Felipe Bottrel" userId="3f3bf9e99669898b" providerId="LiveId" clId="{FE83BC06-D6D8-5C43-87B3-AFDCA4ED2B8A}" dt="2021-03-14T15:12:34.105" v="10215" actId="1037"/>
          <ac:picMkLst>
            <pc:docMk/>
            <pc:sldMk cId="654203231" sldId="2795"/>
            <ac:picMk id="29" creationId="{C7929745-31A3-F74B-8232-C7D412CAEDE4}"/>
          </ac:picMkLst>
        </pc:picChg>
        <pc:picChg chg="mod">
          <ac:chgData name="Felipe Bottrel" userId="3f3bf9e99669898b" providerId="LiveId" clId="{FE83BC06-D6D8-5C43-87B3-AFDCA4ED2B8A}" dt="2021-03-14T15:12:34.105" v="10215" actId="1037"/>
          <ac:picMkLst>
            <pc:docMk/>
            <pc:sldMk cId="654203231" sldId="2795"/>
            <ac:picMk id="30" creationId="{8D2FE175-AA13-A14A-90B4-2ECE1C7E4299}"/>
          </ac:picMkLst>
        </pc:picChg>
        <pc:picChg chg="del">
          <ac:chgData name="Felipe Bottrel" userId="3f3bf9e99669898b" providerId="LiveId" clId="{FE83BC06-D6D8-5C43-87B3-AFDCA4ED2B8A}" dt="2021-03-12T21:47:46.770" v="9164" actId="478"/>
          <ac:picMkLst>
            <pc:docMk/>
            <pc:sldMk cId="654203231" sldId="2795"/>
            <ac:picMk id="31" creationId="{C2B6ECED-53CD-8643-9ECB-D865F6228BA3}"/>
          </ac:picMkLst>
        </pc:picChg>
        <pc:picChg chg="mod">
          <ac:chgData name="Felipe Bottrel" userId="3f3bf9e99669898b" providerId="LiveId" clId="{FE83BC06-D6D8-5C43-87B3-AFDCA4ED2B8A}" dt="2021-03-14T15:12:34.105" v="10215" actId="1037"/>
          <ac:picMkLst>
            <pc:docMk/>
            <pc:sldMk cId="654203231" sldId="2795"/>
            <ac:picMk id="32" creationId="{C95D7216-EDBC-4442-8903-6D1DDCD3B4C5}"/>
          </ac:picMkLst>
        </pc:picChg>
        <pc:picChg chg="add mod">
          <ac:chgData name="Felipe Bottrel" userId="3f3bf9e99669898b" providerId="LiveId" clId="{FE83BC06-D6D8-5C43-87B3-AFDCA4ED2B8A}" dt="2021-03-14T15:12:53.584" v="10224" actId="1076"/>
          <ac:picMkLst>
            <pc:docMk/>
            <pc:sldMk cId="654203231" sldId="2795"/>
            <ac:picMk id="35" creationId="{791EB69D-DEAB-B147-BC4D-486BA7546419}"/>
          </ac:picMkLst>
        </pc:picChg>
      </pc:sldChg>
      <pc:sldChg chg="addSp delSp modSp mod">
        <pc:chgData name="Felipe Bottrel" userId="3f3bf9e99669898b" providerId="LiveId" clId="{FE83BC06-D6D8-5C43-87B3-AFDCA4ED2B8A}" dt="2021-03-15T17:06:10.262" v="22667" actId="165"/>
        <pc:sldMkLst>
          <pc:docMk/>
          <pc:sldMk cId="3323288795" sldId="2796"/>
        </pc:sldMkLst>
        <pc:spChg chg="mod">
          <ac:chgData name="Felipe Bottrel" userId="3f3bf9e99669898b" providerId="LiveId" clId="{FE83BC06-D6D8-5C43-87B3-AFDCA4ED2B8A}" dt="2021-03-15T17:06:09.285" v="22666" actId="552"/>
          <ac:spMkLst>
            <pc:docMk/>
            <pc:sldMk cId="3323288795" sldId="2796"/>
            <ac:spMk id="3" creationId="{A3409373-F110-0444-B2AC-4C6BF6985C41}"/>
          </ac:spMkLst>
        </pc:spChg>
        <pc:spChg chg="add mod">
          <ac:chgData name="Felipe Bottrel" userId="3f3bf9e99669898b" providerId="LiveId" clId="{FE83BC06-D6D8-5C43-87B3-AFDCA4ED2B8A}" dt="2021-03-14T16:29:03.716" v="11621" actId="20577"/>
          <ac:spMkLst>
            <pc:docMk/>
            <pc:sldMk cId="3323288795" sldId="2796"/>
            <ac:spMk id="6" creationId="{56EB524A-D4FF-9540-83A0-DE7A5E66233E}"/>
          </ac:spMkLst>
        </pc:spChg>
        <pc:spChg chg="add del mod">
          <ac:chgData name="Felipe Bottrel" userId="3f3bf9e99669898b" providerId="LiveId" clId="{FE83BC06-D6D8-5C43-87B3-AFDCA4ED2B8A}" dt="2021-03-14T16:27:59.391" v="11549" actId="478"/>
          <ac:spMkLst>
            <pc:docMk/>
            <pc:sldMk cId="3323288795" sldId="2796"/>
            <ac:spMk id="11" creationId="{7F202464-060F-9141-BC6F-FBAD87BEA2AB}"/>
          </ac:spMkLst>
        </pc:spChg>
        <pc:spChg chg="add del mod">
          <ac:chgData name="Felipe Bottrel" userId="3f3bf9e99669898b" providerId="LiveId" clId="{FE83BC06-D6D8-5C43-87B3-AFDCA4ED2B8A}" dt="2021-03-15T17:05:03.846" v="22645" actId="478"/>
          <ac:spMkLst>
            <pc:docMk/>
            <pc:sldMk cId="3323288795" sldId="2796"/>
            <ac:spMk id="11" creationId="{EBEDA1C6-4462-F848-93F2-2D7A28FFE703}"/>
          </ac:spMkLst>
        </pc:spChg>
        <pc:spChg chg="add del mod">
          <ac:chgData name="Felipe Bottrel" userId="3f3bf9e99669898b" providerId="LiveId" clId="{FE83BC06-D6D8-5C43-87B3-AFDCA4ED2B8A}" dt="2021-03-14T16:27:59.391" v="11549" actId="478"/>
          <ac:spMkLst>
            <pc:docMk/>
            <pc:sldMk cId="3323288795" sldId="2796"/>
            <ac:spMk id="12" creationId="{A1058A6B-6B4A-5740-BF36-CCE9F164448C}"/>
          </ac:spMkLst>
        </pc:spChg>
        <pc:spChg chg="add del mod">
          <ac:chgData name="Felipe Bottrel" userId="3f3bf9e99669898b" providerId="LiveId" clId="{FE83BC06-D6D8-5C43-87B3-AFDCA4ED2B8A}" dt="2021-03-15T17:05:03.846" v="22645" actId="478"/>
          <ac:spMkLst>
            <pc:docMk/>
            <pc:sldMk cId="3323288795" sldId="2796"/>
            <ac:spMk id="12" creationId="{CF34F0EE-1A96-BE49-9557-737C5340EA5A}"/>
          </ac:spMkLst>
        </pc:spChg>
        <pc:spChg chg="add mod topLvl">
          <ac:chgData name="Felipe Bottrel" userId="3f3bf9e99669898b" providerId="LiveId" clId="{FE83BC06-D6D8-5C43-87B3-AFDCA4ED2B8A}" dt="2021-03-15T17:06:10.262" v="22667" actId="165"/>
          <ac:spMkLst>
            <pc:docMk/>
            <pc:sldMk cId="3323288795" sldId="2796"/>
            <ac:spMk id="13" creationId="{EA2B58EE-C6BD-7446-8353-F4707B617839}"/>
          </ac:spMkLst>
        </pc:spChg>
        <pc:spChg chg="add mod topLvl">
          <ac:chgData name="Felipe Bottrel" userId="3f3bf9e99669898b" providerId="LiveId" clId="{FE83BC06-D6D8-5C43-87B3-AFDCA4ED2B8A}" dt="2021-03-15T17:06:10.262" v="22667" actId="165"/>
          <ac:spMkLst>
            <pc:docMk/>
            <pc:sldMk cId="3323288795" sldId="2796"/>
            <ac:spMk id="14" creationId="{93B8E717-8AA3-5B42-8B14-571694EBE758}"/>
          </ac:spMkLst>
        </pc:spChg>
        <pc:spChg chg="add mod topLvl">
          <ac:chgData name="Felipe Bottrel" userId="3f3bf9e99669898b" providerId="LiveId" clId="{FE83BC06-D6D8-5C43-87B3-AFDCA4ED2B8A}" dt="2021-03-15T17:06:10.262" v="22667" actId="165"/>
          <ac:spMkLst>
            <pc:docMk/>
            <pc:sldMk cId="3323288795" sldId="2796"/>
            <ac:spMk id="15" creationId="{203AC801-E5CA-314E-8C91-CCF7EA3DFCD5}"/>
          </ac:spMkLst>
        </pc:spChg>
        <pc:spChg chg="add del mod">
          <ac:chgData name="Felipe Bottrel" userId="3f3bf9e99669898b" providerId="LiveId" clId="{FE83BC06-D6D8-5C43-87B3-AFDCA4ED2B8A}" dt="2021-03-14T16:27:59.391" v="11549" actId="478"/>
          <ac:spMkLst>
            <pc:docMk/>
            <pc:sldMk cId="3323288795" sldId="2796"/>
            <ac:spMk id="15" creationId="{2CCB1D91-1B6F-F345-B04A-9F43B1D8EF3C}"/>
          </ac:spMkLst>
        </pc:spChg>
        <pc:spChg chg="add del mod">
          <ac:chgData name="Felipe Bottrel" userId="3f3bf9e99669898b" providerId="LiveId" clId="{FE83BC06-D6D8-5C43-87B3-AFDCA4ED2B8A}" dt="2021-03-14T16:27:59.391" v="11549" actId="478"/>
          <ac:spMkLst>
            <pc:docMk/>
            <pc:sldMk cId="3323288795" sldId="2796"/>
            <ac:spMk id="16" creationId="{59138F22-3529-5D4F-A2B0-44184FCD96E0}"/>
          </ac:spMkLst>
        </pc:spChg>
        <pc:spChg chg="del mod">
          <ac:chgData name="Felipe Bottrel" userId="3f3bf9e99669898b" providerId="LiveId" clId="{FE83BC06-D6D8-5C43-87B3-AFDCA4ED2B8A}" dt="2021-03-14T16:27:52.664" v="11545" actId="478"/>
          <ac:spMkLst>
            <pc:docMk/>
            <pc:sldMk cId="3323288795" sldId="2796"/>
            <ac:spMk id="18" creationId="{2C9372F4-F25F-204A-9D2B-6B7E8E656A57}"/>
          </ac:spMkLst>
        </pc:spChg>
        <pc:grpChg chg="add del mod">
          <ac:chgData name="Felipe Bottrel" userId="3f3bf9e99669898b" providerId="LiveId" clId="{FE83BC06-D6D8-5C43-87B3-AFDCA4ED2B8A}" dt="2021-03-15T17:06:10.262" v="22667" actId="165"/>
          <ac:grpSpMkLst>
            <pc:docMk/>
            <pc:sldMk cId="3323288795" sldId="2796"/>
            <ac:grpSpMk id="5" creationId="{BC8124DF-B965-5841-9A71-7D9522343F27}"/>
          </ac:grpSpMkLst>
        </pc:grpChg>
        <pc:grpChg chg="del mod">
          <ac:chgData name="Felipe Bottrel" userId="3f3bf9e99669898b" providerId="LiveId" clId="{FE83BC06-D6D8-5C43-87B3-AFDCA4ED2B8A}" dt="2021-03-15T17:05:50.162" v="22654" actId="478"/>
          <ac:grpSpMkLst>
            <pc:docMk/>
            <pc:sldMk cId="3323288795" sldId="2796"/>
            <ac:grpSpMk id="56" creationId="{217DF285-443B-B44D-A753-C998C3E864CB}"/>
          </ac:grpSpMkLst>
        </pc:grpChg>
      </pc:sldChg>
      <pc:sldChg chg="addSp delSp modSp mod">
        <pc:chgData name="Felipe Bottrel" userId="3f3bf9e99669898b" providerId="LiveId" clId="{FE83BC06-D6D8-5C43-87B3-AFDCA4ED2B8A}" dt="2021-03-15T17:11:06.316" v="22715" actId="12788"/>
        <pc:sldMkLst>
          <pc:docMk/>
          <pc:sldMk cId="2418812227" sldId="2797"/>
        </pc:sldMkLst>
        <pc:spChg chg="mod">
          <ac:chgData name="Felipe Bottrel" userId="3f3bf9e99669898b" providerId="LiveId" clId="{FE83BC06-D6D8-5C43-87B3-AFDCA4ED2B8A}" dt="2021-03-15T17:10:55.442" v="22712" actId="1076"/>
          <ac:spMkLst>
            <pc:docMk/>
            <pc:sldMk cId="2418812227" sldId="2797"/>
            <ac:spMk id="3" creationId="{A46E2750-7FAB-E444-A179-C2553807DFA5}"/>
          </ac:spMkLst>
        </pc:spChg>
        <pc:spChg chg="add mod">
          <ac:chgData name="Felipe Bottrel" userId="3f3bf9e99669898b" providerId="LiveId" clId="{FE83BC06-D6D8-5C43-87B3-AFDCA4ED2B8A}" dt="2021-03-15T17:11:06.316" v="22715" actId="12788"/>
          <ac:spMkLst>
            <pc:docMk/>
            <pc:sldMk cId="2418812227" sldId="2797"/>
            <ac:spMk id="29" creationId="{289B7D09-7109-894E-976C-1A59A8F296E2}"/>
          </ac:spMkLst>
        </pc:spChg>
        <pc:spChg chg="add del mod">
          <ac:chgData name="Felipe Bottrel" userId="3f3bf9e99669898b" providerId="LiveId" clId="{FE83BC06-D6D8-5C43-87B3-AFDCA4ED2B8A}" dt="2021-03-15T17:10:41.405" v="22706" actId="478"/>
          <ac:spMkLst>
            <pc:docMk/>
            <pc:sldMk cId="2418812227" sldId="2797"/>
            <ac:spMk id="30" creationId="{F00E3544-E112-F542-B394-555FAF03BF3E}"/>
          </ac:spMkLst>
        </pc:spChg>
        <pc:spChg chg="add mod">
          <ac:chgData name="Felipe Bottrel" userId="3f3bf9e99669898b" providerId="LiveId" clId="{FE83BC06-D6D8-5C43-87B3-AFDCA4ED2B8A}" dt="2021-03-15T17:10:52.524" v="22710" actId="12789"/>
          <ac:spMkLst>
            <pc:docMk/>
            <pc:sldMk cId="2418812227" sldId="2797"/>
            <ac:spMk id="31" creationId="{B3C3F2DF-F22E-F14C-81EB-C9B2E118E2F1}"/>
          </ac:spMkLst>
        </pc:spChg>
        <pc:spChg chg="add mod">
          <ac:chgData name="Felipe Bottrel" userId="3f3bf9e99669898b" providerId="LiveId" clId="{FE83BC06-D6D8-5C43-87B3-AFDCA4ED2B8A}" dt="2021-03-15T17:10:57.354" v="22714" actId="1036"/>
          <ac:spMkLst>
            <pc:docMk/>
            <pc:sldMk cId="2418812227" sldId="2797"/>
            <ac:spMk id="32" creationId="{F2433D4F-69A2-3848-A189-DA0CD74F8A7F}"/>
          </ac:spMkLst>
        </pc:spChg>
        <pc:spChg chg="add mod">
          <ac:chgData name="Felipe Bottrel" userId="3f3bf9e99669898b" providerId="LiveId" clId="{FE83BC06-D6D8-5C43-87B3-AFDCA4ED2B8A}" dt="2021-03-15T17:10:52.524" v="22710" actId="12789"/>
          <ac:spMkLst>
            <pc:docMk/>
            <pc:sldMk cId="2418812227" sldId="2797"/>
            <ac:spMk id="33" creationId="{E24CC660-86C2-3A41-86D1-5C16579E40F5}"/>
          </ac:spMkLst>
        </pc:spChg>
        <pc:spChg chg="mod">
          <ac:chgData name="Felipe Bottrel" userId="3f3bf9e99669898b" providerId="LiveId" clId="{FE83BC06-D6D8-5C43-87B3-AFDCA4ED2B8A}" dt="2021-03-15T17:06:42.688" v="22673" actId="12788"/>
          <ac:spMkLst>
            <pc:docMk/>
            <pc:sldMk cId="2418812227" sldId="2797"/>
            <ac:spMk id="72" creationId="{0D5DEBC9-D436-C74B-B218-94ACCC5A55D6}"/>
          </ac:spMkLst>
        </pc:spChg>
        <pc:spChg chg="mod">
          <ac:chgData name="Felipe Bottrel" userId="3f3bf9e99669898b" providerId="LiveId" clId="{FE83BC06-D6D8-5C43-87B3-AFDCA4ED2B8A}" dt="2021-03-14T16:33:12.757" v="11901" actId="20577"/>
          <ac:spMkLst>
            <pc:docMk/>
            <pc:sldMk cId="2418812227" sldId="2797"/>
            <ac:spMk id="73" creationId="{18EC2C43-ACC3-EF48-AD0C-F8A7F807427E}"/>
          </ac:spMkLst>
        </pc:spChg>
        <pc:spChg chg="mod">
          <ac:chgData name="Felipe Bottrel" userId="3f3bf9e99669898b" providerId="LiveId" clId="{FE83BC06-D6D8-5C43-87B3-AFDCA4ED2B8A}" dt="2021-03-15T17:09:29.986" v="22702" actId="12788"/>
          <ac:spMkLst>
            <pc:docMk/>
            <pc:sldMk cId="2418812227" sldId="2797"/>
            <ac:spMk id="74" creationId="{CDB8650D-6AEF-5A43-89D2-C4AE9F98DDF2}"/>
          </ac:spMkLst>
        </pc:spChg>
        <pc:spChg chg="mod">
          <ac:chgData name="Felipe Bottrel" userId="3f3bf9e99669898b" providerId="LiveId" clId="{FE83BC06-D6D8-5C43-87B3-AFDCA4ED2B8A}" dt="2021-03-14T16:32:28.678" v="11786" actId="20577"/>
          <ac:spMkLst>
            <pc:docMk/>
            <pc:sldMk cId="2418812227" sldId="2797"/>
            <ac:spMk id="75" creationId="{19627634-82B2-F944-8D78-5A1A1857FA89}"/>
          </ac:spMkLst>
        </pc:spChg>
        <pc:spChg chg="mod">
          <ac:chgData name="Felipe Bottrel" userId="3f3bf9e99669898b" providerId="LiveId" clId="{FE83BC06-D6D8-5C43-87B3-AFDCA4ED2B8A}" dt="2021-03-15T17:06:35.645" v="22670" actId="12788"/>
          <ac:spMkLst>
            <pc:docMk/>
            <pc:sldMk cId="2418812227" sldId="2797"/>
            <ac:spMk id="76" creationId="{FF8D3AB4-C997-2F48-86B5-F0FA0F4D1003}"/>
          </ac:spMkLst>
        </pc:spChg>
        <pc:spChg chg="mod">
          <ac:chgData name="Felipe Bottrel" userId="3f3bf9e99669898b" providerId="LiveId" clId="{FE83BC06-D6D8-5C43-87B3-AFDCA4ED2B8A}" dt="2021-03-15T17:10:49.404" v="22709" actId="12788"/>
          <ac:spMkLst>
            <pc:docMk/>
            <pc:sldMk cId="2418812227" sldId="2797"/>
            <ac:spMk id="77" creationId="{7AF86064-FCD5-6442-A335-191322DE836A}"/>
          </ac:spMkLst>
        </pc:spChg>
        <pc:spChg chg="del">
          <ac:chgData name="Felipe Bottrel" userId="3f3bf9e99669898b" providerId="LiveId" clId="{FE83BC06-D6D8-5C43-87B3-AFDCA4ED2B8A}" dt="2021-03-15T17:06:33.262" v="22668" actId="478"/>
          <ac:spMkLst>
            <pc:docMk/>
            <pc:sldMk cId="2418812227" sldId="2797"/>
            <ac:spMk id="78" creationId="{38A54D50-FF97-A54F-9420-DD553E719205}"/>
          </ac:spMkLst>
        </pc:spChg>
        <pc:spChg chg="mod">
          <ac:chgData name="Felipe Bottrel" userId="3f3bf9e99669898b" providerId="LiveId" clId="{FE83BC06-D6D8-5C43-87B3-AFDCA4ED2B8A}" dt="2021-03-15T17:10:52.524" v="22710" actId="12789"/>
          <ac:spMkLst>
            <pc:docMk/>
            <pc:sldMk cId="2418812227" sldId="2797"/>
            <ac:spMk id="79" creationId="{BBBBE889-8E25-6149-9E67-161DE040DBCD}"/>
          </ac:spMkLst>
        </pc:spChg>
        <pc:spChg chg="del mod">
          <ac:chgData name="Felipe Bottrel" userId="3f3bf9e99669898b" providerId="LiveId" clId="{FE83BC06-D6D8-5C43-87B3-AFDCA4ED2B8A}" dt="2021-03-15T17:06:48.403" v="22674" actId="478"/>
          <ac:spMkLst>
            <pc:docMk/>
            <pc:sldMk cId="2418812227" sldId="2797"/>
            <ac:spMk id="80" creationId="{E6967ACC-A9FF-1D45-A76A-5F7D18433349}"/>
          </ac:spMkLst>
        </pc:spChg>
        <pc:spChg chg="mod">
          <ac:chgData name="Felipe Bottrel" userId="3f3bf9e99669898b" providerId="LiveId" clId="{FE83BC06-D6D8-5C43-87B3-AFDCA4ED2B8A}" dt="2021-03-15T17:10:57.354" v="22714" actId="1036"/>
          <ac:spMkLst>
            <pc:docMk/>
            <pc:sldMk cId="2418812227" sldId="2797"/>
            <ac:spMk id="81" creationId="{C58A52C2-DF15-A245-8044-3420B4B296A3}"/>
          </ac:spMkLst>
        </pc:spChg>
        <pc:spChg chg="del">
          <ac:chgData name="Felipe Bottrel" userId="3f3bf9e99669898b" providerId="LiveId" clId="{FE83BC06-D6D8-5C43-87B3-AFDCA4ED2B8A}" dt="2021-03-15T17:06:49.769" v="22675" actId="478"/>
          <ac:spMkLst>
            <pc:docMk/>
            <pc:sldMk cId="2418812227" sldId="2797"/>
            <ac:spMk id="82" creationId="{C45A8C4E-DDD7-4E4F-9E5C-2F3DFD287165}"/>
          </ac:spMkLst>
        </pc:spChg>
        <pc:spChg chg="del mod">
          <ac:chgData name="Felipe Bottrel" userId="3f3bf9e99669898b" providerId="LiveId" clId="{FE83BC06-D6D8-5C43-87B3-AFDCA4ED2B8A}" dt="2021-03-15T17:08:53.267" v="22692" actId="478"/>
          <ac:spMkLst>
            <pc:docMk/>
            <pc:sldMk cId="2418812227" sldId="2797"/>
            <ac:spMk id="83" creationId="{761B9B11-6BB0-E64E-AC45-B103BD6A9C15}"/>
          </ac:spMkLst>
        </pc:spChg>
        <pc:cxnChg chg="mod">
          <ac:chgData name="Felipe Bottrel" userId="3f3bf9e99669898b" providerId="LiveId" clId="{FE83BC06-D6D8-5C43-87B3-AFDCA4ED2B8A}" dt="2021-03-15T17:09:29.986" v="22702" actId="12788"/>
          <ac:cxnSpMkLst>
            <pc:docMk/>
            <pc:sldMk cId="2418812227" sldId="2797"/>
            <ac:cxnSpMk id="116" creationId="{6D1AFF39-C59F-B94B-9B5F-81BD95BC68FD}"/>
          </ac:cxnSpMkLst>
        </pc:cxnChg>
      </pc:sldChg>
      <pc:sldChg chg="modSp mod">
        <pc:chgData name="Felipe Bottrel" userId="3f3bf9e99669898b" providerId="LiveId" clId="{FE83BC06-D6D8-5C43-87B3-AFDCA4ED2B8A}" dt="2021-03-14T18:02:21.048" v="14658"/>
        <pc:sldMkLst>
          <pc:docMk/>
          <pc:sldMk cId="4035664564" sldId="2798"/>
        </pc:sldMkLst>
        <pc:spChg chg="mod">
          <ac:chgData name="Felipe Bottrel" userId="3f3bf9e99669898b" providerId="LiveId" clId="{FE83BC06-D6D8-5C43-87B3-AFDCA4ED2B8A}" dt="2021-03-14T18:02:21.048" v="14658"/>
          <ac:spMkLst>
            <pc:docMk/>
            <pc:sldMk cId="4035664564" sldId="2798"/>
            <ac:spMk id="2" creationId="{BB0DD137-9079-3C45-AF12-B2D7F2B4244D}"/>
          </ac:spMkLst>
        </pc:spChg>
        <pc:spChg chg="mod">
          <ac:chgData name="Felipe Bottrel" userId="3f3bf9e99669898b" providerId="LiveId" clId="{FE83BC06-D6D8-5C43-87B3-AFDCA4ED2B8A}" dt="2021-03-14T17:56:12.053" v="14445" actId="20577"/>
          <ac:spMkLst>
            <pc:docMk/>
            <pc:sldMk cId="4035664564" sldId="2798"/>
            <ac:spMk id="14" creationId="{9E21FB8B-BDBE-494A-99C5-2D8795FCF7A4}"/>
          </ac:spMkLst>
        </pc:spChg>
        <pc:spChg chg="mod">
          <ac:chgData name="Felipe Bottrel" userId="3f3bf9e99669898b" providerId="LiveId" clId="{FE83BC06-D6D8-5C43-87B3-AFDCA4ED2B8A}" dt="2021-03-14T17:55:09.064" v="14312" actId="20577"/>
          <ac:spMkLst>
            <pc:docMk/>
            <pc:sldMk cId="4035664564" sldId="2798"/>
            <ac:spMk id="16" creationId="{53A40C50-9279-F74C-88D3-31CD832BDB15}"/>
          </ac:spMkLst>
        </pc:spChg>
        <pc:spChg chg="mod">
          <ac:chgData name="Felipe Bottrel" userId="3f3bf9e99669898b" providerId="LiveId" clId="{FE83BC06-D6D8-5C43-87B3-AFDCA4ED2B8A}" dt="2021-03-14T17:52:24.310" v="14128" actId="20577"/>
          <ac:spMkLst>
            <pc:docMk/>
            <pc:sldMk cId="4035664564" sldId="2798"/>
            <ac:spMk id="29" creationId="{C5AB8CE6-3A18-0246-B5D0-7CEACA405EF8}"/>
          </ac:spMkLst>
        </pc:spChg>
        <pc:spChg chg="mod">
          <ac:chgData name="Felipe Bottrel" userId="3f3bf9e99669898b" providerId="LiveId" clId="{FE83BC06-D6D8-5C43-87B3-AFDCA4ED2B8A}" dt="2021-03-14T17:52:44.638" v="14161" actId="20577"/>
          <ac:spMkLst>
            <pc:docMk/>
            <pc:sldMk cId="4035664564" sldId="2798"/>
            <ac:spMk id="30" creationId="{41797DA3-747B-F142-A9CD-A212173282C9}"/>
          </ac:spMkLst>
        </pc:spChg>
        <pc:spChg chg="mod">
          <ac:chgData name="Felipe Bottrel" userId="3f3bf9e99669898b" providerId="LiveId" clId="{FE83BC06-D6D8-5C43-87B3-AFDCA4ED2B8A}" dt="2021-03-14T17:55:44.085" v="14391" actId="20577"/>
          <ac:spMkLst>
            <pc:docMk/>
            <pc:sldMk cId="4035664564" sldId="2798"/>
            <ac:spMk id="85" creationId="{742297F1-0F9E-D440-9740-202DCF99A22C}"/>
          </ac:spMkLst>
        </pc:spChg>
      </pc:sldChg>
      <pc:sldChg chg="modSp mod">
        <pc:chgData name="Felipe Bottrel" userId="3f3bf9e99669898b" providerId="LiveId" clId="{FE83BC06-D6D8-5C43-87B3-AFDCA4ED2B8A}" dt="2021-03-14T18:04:23.646" v="14773" actId="20577"/>
        <pc:sldMkLst>
          <pc:docMk/>
          <pc:sldMk cId="3203608585" sldId="2799"/>
        </pc:sldMkLst>
        <pc:spChg chg="mod">
          <ac:chgData name="Felipe Bottrel" userId="3f3bf9e99669898b" providerId="LiveId" clId="{FE83BC06-D6D8-5C43-87B3-AFDCA4ED2B8A}" dt="2021-03-14T18:04:23.646" v="14773" actId="20577"/>
          <ac:spMkLst>
            <pc:docMk/>
            <pc:sldMk cId="3203608585" sldId="2799"/>
            <ac:spMk id="3" creationId="{A46E2750-7FAB-E444-A179-C2553807DFA5}"/>
          </ac:spMkLst>
        </pc:spChg>
        <pc:graphicFrameChg chg="modGraphic">
          <ac:chgData name="Felipe Bottrel" userId="3f3bf9e99669898b" providerId="LiveId" clId="{FE83BC06-D6D8-5C43-87B3-AFDCA4ED2B8A}" dt="2021-03-14T18:03:55.905" v="14763" actId="20577"/>
          <ac:graphicFrameMkLst>
            <pc:docMk/>
            <pc:sldMk cId="3203608585" sldId="2799"/>
            <ac:graphicFrameMk id="90" creationId="{26BCD958-60D4-8841-998B-AA93CBEC4F0A}"/>
          </ac:graphicFrameMkLst>
        </pc:graphicFrameChg>
      </pc:sldChg>
      <pc:sldChg chg="addSp delSp modSp mod chgLayout">
        <pc:chgData name="Felipe Bottrel" userId="3f3bf9e99669898b" providerId="LiveId" clId="{FE83BC06-D6D8-5C43-87B3-AFDCA4ED2B8A}" dt="2021-03-14T20:02:57.158" v="18484" actId="20577"/>
        <pc:sldMkLst>
          <pc:docMk/>
          <pc:sldMk cId="4285878671" sldId="2800"/>
        </pc:sldMkLst>
        <pc:spChg chg="mod or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4" creationId="{7EE88577-9377-4348-BDCD-570DC53D2E0A}"/>
          </ac:spMkLst>
        </pc:spChg>
        <pc:spChg chg="add del mod">
          <ac:chgData name="Felipe Bottrel" userId="3f3bf9e99669898b" providerId="LiveId" clId="{FE83BC06-D6D8-5C43-87B3-AFDCA4ED2B8A}" dt="2021-03-14T19:34:40.935" v="17828" actId="478"/>
          <ac:spMkLst>
            <pc:docMk/>
            <pc:sldMk cId="4285878671" sldId="2800"/>
            <ac:spMk id="5" creationId="{59B896CA-E40D-5A48-B606-9A8EBC30183B}"/>
          </ac:spMkLst>
        </pc:spChg>
        <pc:spChg chg="add del mo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6" creationId="{83A708DD-2350-F245-9072-36509480C969}"/>
          </ac:spMkLst>
        </pc:spChg>
        <pc:spChg chg="add del mo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7" creationId="{573D4A15-ACD6-CF43-A87A-B19BBD3AA0BF}"/>
          </ac:spMkLst>
        </pc:spChg>
        <pc:spChg chg="add del mo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8" creationId="{356CD333-7F2C-0444-A1BD-DFE789BDEB60}"/>
          </ac:spMkLst>
        </pc:spChg>
        <pc:spChg chg="add del mod">
          <ac:chgData name="Felipe Bottrel" userId="3f3bf9e99669898b" providerId="LiveId" clId="{FE83BC06-D6D8-5C43-87B3-AFDCA4ED2B8A}" dt="2021-03-14T19:31:52.737" v="17735" actId="478"/>
          <ac:spMkLst>
            <pc:docMk/>
            <pc:sldMk cId="4285878671" sldId="2800"/>
            <ac:spMk id="9" creationId="{893FEB87-1EFA-8849-AD61-6DC996F7B6EA}"/>
          </ac:spMkLst>
        </pc:spChg>
        <pc:spChg chg="add del mod">
          <ac:chgData name="Felipe Bottrel" userId="3f3bf9e99669898b" providerId="LiveId" clId="{FE83BC06-D6D8-5C43-87B3-AFDCA4ED2B8A}" dt="2021-03-14T19:33:51.369" v="17789" actId="478"/>
          <ac:spMkLst>
            <pc:docMk/>
            <pc:sldMk cId="4285878671" sldId="2800"/>
            <ac:spMk id="10" creationId="{35495699-14EF-A646-9DDE-EB811DA6D78B}"/>
          </ac:spMkLst>
        </pc:spChg>
        <pc:spChg chg="add del mo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11" creationId="{F46DC8F1-9212-0843-89A8-A67B779D6A2C}"/>
          </ac:spMkLst>
        </pc:spChg>
        <pc:spChg chg="add del mo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12" creationId="{CFB2D782-7678-5049-A574-576CEAF7DFBA}"/>
          </ac:spMkLst>
        </pc:spChg>
        <pc:spChg chg="add del mo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13" creationId="{0A537462-4F29-2844-ACE6-894B98AE6D7F}"/>
          </ac:spMkLst>
        </pc:spChg>
        <pc:spChg chg="add del mo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14" creationId="{15A6327F-0E50-874A-BE26-5146C317D53D}"/>
          </ac:spMkLst>
        </pc:spChg>
        <pc:spChg chg="mod ord">
          <ac:chgData name="Felipe Bottrel" userId="3f3bf9e99669898b" providerId="LiveId" clId="{FE83BC06-D6D8-5C43-87B3-AFDCA4ED2B8A}" dt="2021-03-14T19:34:53.559" v="17835" actId="6264"/>
          <ac:spMkLst>
            <pc:docMk/>
            <pc:sldMk cId="4285878671" sldId="2800"/>
            <ac:spMk id="31" creationId="{D53C7B55-5EE0-DB44-AFBB-F72B1E210D4D}"/>
          </ac:spMkLst>
        </pc:spChg>
        <pc:spChg chg="mod ord">
          <ac:chgData name="Felipe Bottrel" userId="3f3bf9e99669898b" providerId="LiveId" clId="{FE83BC06-D6D8-5C43-87B3-AFDCA4ED2B8A}" dt="2021-03-14T20:02:57.158" v="18484" actId="20577"/>
          <ac:spMkLst>
            <pc:docMk/>
            <pc:sldMk cId="4285878671" sldId="2800"/>
            <ac:spMk id="38" creationId="{DB029C3E-090F-E149-A639-2999A9854A6D}"/>
          </ac:spMkLst>
        </pc:spChg>
        <pc:spChg chg="mod ord">
          <ac:chgData name="Felipe Bottrel" userId="3f3bf9e99669898b" providerId="LiveId" clId="{FE83BC06-D6D8-5C43-87B3-AFDCA4ED2B8A}" dt="2021-03-14T19:51:40.672" v="18241" actId="20577"/>
          <ac:spMkLst>
            <pc:docMk/>
            <pc:sldMk cId="4285878671" sldId="2800"/>
            <ac:spMk id="70" creationId="{66A66970-57DD-E24E-A72B-2931D92457DD}"/>
          </ac:spMkLst>
        </pc:spChg>
        <pc:spChg chg="mod ord">
          <ac:chgData name="Felipe Bottrel" userId="3f3bf9e99669898b" providerId="LiveId" clId="{FE83BC06-D6D8-5C43-87B3-AFDCA4ED2B8A}" dt="2021-03-14T19:52:22.129" v="18295" actId="20577"/>
          <ac:spMkLst>
            <pc:docMk/>
            <pc:sldMk cId="4285878671" sldId="2800"/>
            <ac:spMk id="71" creationId="{9860E9DA-C0B0-A949-A2EE-D0D45B594D31}"/>
          </ac:spMkLst>
        </pc:spChg>
      </pc:sldChg>
      <pc:sldChg chg="addSp delSp modSp mod chgLayout">
        <pc:chgData name="Felipe Bottrel" userId="3f3bf9e99669898b" providerId="LiveId" clId="{FE83BC06-D6D8-5C43-87B3-AFDCA4ED2B8A}" dt="2021-03-15T15:49:20.929" v="21468" actId="20577"/>
        <pc:sldMkLst>
          <pc:docMk/>
          <pc:sldMk cId="1788210824" sldId="2802"/>
        </pc:sldMkLst>
        <pc:spChg chg="mod or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3" creationId="{91E015DB-C411-AE4A-B8CE-97D8F7B5903B}"/>
          </ac:spMkLst>
        </pc:spChg>
        <pc:spChg chg="mod or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4" creationId="{A1BFB8E9-747C-6344-9F96-B82B4AC565CF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5" creationId="{6E538A05-B856-8D4A-AB06-61C0B0B3250D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6" creationId="{DFF72286-19EE-DF43-BCD3-7E38DE61CE68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7" creationId="{0DA3B207-6FAF-584E-A620-EBA2A3C9D886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8" creationId="{4640E891-EFB9-264E-8D99-31CF2FBB0AAB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9" creationId="{63B0836B-6F58-2548-8B66-2D6C7CC5E5A7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10" creationId="{77B6AD13-F12E-9848-BF07-BCB8BB963AAB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11" creationId="{037D9F78-CBFC-5945-83D8-22D3AE70F54C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12" creationId="{8B7378CD-CA20-3B4A-82BA-C76295B81B8C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13" creationId="{266E546A-328B-C04E-A70C-4A189747C05F}"/>
          </ac:spMkLst>
        </pc:spChg>
        <pc:spChg chg="mod or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14" creationId="{9E21FB8B-BDBE-494A-99C5-2D8795FCF7A4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15" creationId="{9C4350B0-F25C-E247-B0F4-8BCCE833D7BE}"/>
          </ac:spMkLst>
        </pc:spChg>
        <pc:spChg chg="mod or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16" creationId="{53A40C50-9279-F74C-88D3-31CD832BDB15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17" creationId="{50351BD9-5CBE-0D43-88F0-6DFB0FFB397E}"/>
          </ac:spMkLst>
        </pc:spChg>
        <pc:spChg chg="add del mod">
          <ac:chgData name="Felipe Bottrel" userId="3f3bf9e99669898b" providerId="LiveId" clId="{FE83BC06-D6D8-5C43-87B3-AFDCA4ED2B8A}" dt="2021-03-15T15:45:54.866" v="21184" actId="6264"/>
          <ac:spMkLst>
            <pc:docMk/>
            <pc:sldMk cId="1788210824" sldId="2802"/>
            <ac:spMk id="18" creationId="{1D9A1FE4-3BA2-8F41-9454-DC1F5D725CB5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19" creationId="{7B88B9F4-6D10-E64E-BA1C-972BF170081E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0" creationId="{E5CEF3E2-4439-CE49-99BE-F33192593E23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1" creationId="{F22E4AC6-BD31-854F-9C4D-A522F1D2A18E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2" creationId="{CE0CD6E9-5DE2-5F4C-A80D-D46FCBF3DD79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3" creationId="{18117CA7-F5E9-F140-886E-83CF884D6289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4" creationId="{CC41D3E8-44A8-7043-ACF9-CF47A37AA2CE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5" creationId="{77247841-92FD-794D-B334-C111308051FD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6" creationId="{C85C21B2-3F1B-734C-AAA0-C1B506E788CC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7" creationId="{FAC449FE-5457-8E45-9D17-979D0FCFA26B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8" creationId="{86C6EB14-1509-A647-B8BE-6A4CBF2A62D0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29" creationId="{FDB8BFA8-606D-7A4A-9E45-2B34B7934707}"/>
          </ac:spMkLst>
        </pc:spChg>
        <pc:spChg chg="add del mod">
          <ac:chgData name="Felipe Bottrel" userId="3f3bf9e99669898b" providerId="LiveId" clId="{FE83BC06-D6D8-5C43-87B3-AFDCA4ED2B8A}" dt="2021-03-15T15:46:09.244" v="21192" actId="6264"/>
          <ac:spMkLst>
            <pc:docMk/>
            <pc:sldMk cId="1788210824" sldId="2802"/>
            <ac:spMk id="30" creationId="{7055DA64-4762-9B45-9BE0-282B2227D1DF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31" creationId="{3AC8206A-E975-DA4D-854D-1B8ECA4BFC6D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32" creationId="{80513BAA-D80C-6E4D-8807-14245508F2B1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33" creationId="{143E8230-F7A7-DA46-AE95-013E3F9C70CE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34" creationId="{47B9CDED-3F57-554C-B845-BFD02D662B91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35" creationId="{08F6C8C3-747F-0648-9CF6-D3887812AA75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36" creationId="{41CF6494-B109-C94A-B24D-8CC9F58180FB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37" creationId="{76B11BAE-F377-D045-BBAE-4F8FE538D54B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38" creationId="{55B348EF-6547-604F-A477-F2B4A25914B0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39" creationId="{B56AFDF6-49E8-104D-A98A-4F635864F46F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40" creationId="{A740621A-F46E-9949-9344-B2CB72933665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41" creationId="{97C595DB-AAB2-B948-852C-B77F24205DEC}"/>
          </ac:spMkLst>
        </pc:spChg>
        <pc:spChg chg="add del mod">
          <ac:chgData name="Felipe Bottrel" userId="3f3bf9e99669898b" providerId="LiveId" clId="{FE83BC06-D6D8-5C43-87B3-AFDCA4ED2B8A}" dt="2021-03-15T15:46:31.367" v="21201" actId="6264"/>
          <ac:spMkLst>
            <pc:docMk/>
            <pc:sldMk cId="1788210824" sldId="2802"/>
            <ac:spMk id="42" creationId="{79642202-E5DB-9C4F-B064-3A54EBAD3BB0}"/>
          </ac:spMkLst>
        </pc:spChg>
        <pc:spChg chg="mod or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43" creationId="{B16C0B78-FB7B-384A-85C3-5B9FBB070C63}"/>
          </ac:spMkLst>
        </pc:spChg>
        <pc:spChg chg="mod or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44" creationId="{BDFAC1C1-AC27-914A-8B7C-892E50B2DCF6}"/>
          </ac:spMkLst>
        </pc:spChg>
        <pc:spChg chg="mod or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45" creationId="{E86BD2FC-5888-3D44-9C60-80BF339BECB1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46" creationId="{A19641BD-C508-4748-86A8-D756C7772538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47" creationId="{6E03EC6D-85E9-8E4F-AABA-F354B171E97A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48" creationId="{FE473A3C-1E1F-4D4F-944C-6FB0B8067937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49" creationId="{DE5BDE51-F37C-BC42-AF16-A4D949F40F2C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51" creationId="{7E5C9FA5-E975-E14C-BC4C-858E0484AAB6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53" creationId="{0490A72D-F097-F44D-ABD1-03AC19C4A9EE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55" creationId="{66FD0523-5A2D-8241-ADC0-B4A30D17D8EF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56" creationId="{E3EF13EE-57CA-334F-9E1D-A3CA76673D97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57" creationId="{13E2AFB0-D6E7-DA45-9532-4C74C719A373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58" creationId="{D4DB9EFB-1FBD-5B4F-BCF9-19A061C4D236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59" creationId="{73BBDCC5-F897-1444-A419-5AF7040BF86F}"/>
          </ac:spMkLst>
        </pc:spChg>
        <pc:spChg chg="add del mod">
          <ac:chgData name="Felipe Bottrel" userId="3f3bf9e99669898b" providerId="LiveId" clId="{FE83BC06-D6D8-5C43-87B3-AFDCA4ED2B8A}" dt="2021-03-15T15:46:56.269" v="21224" actId="6264"/>
          <ac:spMkLst>
            <pc:docMk/>
            <pc:sldMk cId="1788210824" sldId="2802"/>
            <ac:spMk id="60" creationId="{FFA746A3-8509-484E-840B-762F5BF71949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61" creationId="{47BC9F78-E948-6743-AC54-E2B867451492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62" creationId="{2B13CF65-57A3-8C4B-AF59-079DB1D2DFED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63" creationId="{4AB065CA-441D-1B45-A8A8-5DE2EB372534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64" creationId="{3C04D41E-72A9-9A40-B020-51AEF9F99D97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65" creationId="{9D3FF9D2-D023-2342-8DB7-A08D754DA2D6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66" creationId="{B5A1EC9A-EC42-AE43-A507-1511A2A9DC3B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67" creationId="{D2D1678D-BBB5-3D47-BB53-AD843F63D8D4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68" creationId="{6C00255F-60FB-4648-A6BD-A7E26D8105EE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69" creationId="{0DC167D1-52F7-3C4D-A66C-661E0ABE1E64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70" creationId="{449D22E0-9DE1-124C-9620-A3C0A4C573D8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71" creationId="{7B350F57-A152-E24D-BF6F-0F616861D082}"/>
          </ac:spMkLst>
        </pc:spChg>
        <pc:spChg chg="add del mod">
          <ac:chgData name="Felipe Bottrel" userId="3f3bf9e99669898b" providerId="LiveId" clId="{FE83BC06-D6D8-5C43-87B3-AFDCA4ED2B8A}" dt="2021-03-15T15:47:03.057" v="21228" actId="6264"/>
          <ac:spMkLst>
            <pc:docMk/>
            <pc:sldMk cId="1788210824" sldId="2802"/>
            <ac:spMk id="72" creationId="{D728D544-6E20-0B4E-8B7A-13E2BA2D8E58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73" creationId="{7824AF31-DBD5-0E4B-BC86-F06AAF2155C3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74" creationId="{5E5450D5-B98F-8644-B3E5-A0B8575F1CA8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75" creationId="{AFE65A12-2550-894C-ACD7-50D56A8B67F7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76" creationId="{05A32081-E4A3-914C-8675-A3B9F77B2037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77" creationId="{E9A5283F-678A-434B-869C-8CF55AC38A3E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78" creationId="{DDFE01D5-F574-4246-AF67-69C0E0D58852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79" creationId="{6B007015-7EFB-8040-855E-492220E24922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80" creationId="{C45E6575-48AA-FF4D-9B00-6D11203FF4A4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81" creationId="{A14EB57C-5889-514D-A7D2-61EDBD3AE893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82" creationId="{7F931D26-F71C-1840-B7C3-955887B8C4F0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83" creationId="{6FFB3D17-44FE-7841-BF37-F5FE3D0D31E7}"/>
          </ac:spMkLst>
        </pc:spChg>
        <pc:spChg chg="add del mod">
          <ac:chgData name="Felipe Bottrel" userId="3f3bf9e99669898b" providerId="LiveId" clId="{FE83BC06-D6D8-5C43-87B3-AFDCA4ED2B8A}" dt="2021-03-15T15:49:10.053" v="21452" actId="6264"/>
          <ac:spMkLst>
            <pc:docMk/>
            <pc:sldMk cId="1788210824" sldId="2802"/>
            <ac:spMk id="84" creationId="{38C33F1B-F174-BF47-8077-8A56FAF099DF}"/>
          </ac:spMkLst>
        </pc:spChg>
        <pc:spChg chg="mod ord">
          <ac:chgData name="Felipe Bottrel" userId="3f3bf9e99669898b" providerId="LiveId" clId="{FE83BC06-D6D8-5C43-87B3-AFDCA4ED2B8A}" dt="2021-03-15T15:49:20.929" v="21468" actId="20577"/>
          <ac:spMkLst>
            <pc:docMk/>
            <pc:sldMk cId="1788210824" sldId="2802"/>
            <ac:spMk id="85" creationId="{742297F1-0F9E-D440-9740-202DCF99A22C}"/>
          </ac:spMkLst>
        </pc:spChg>
        <pc:picChg chg="mod ord">
          <ac:chgData name="Felipe Bottrel" userId="3f3bf9e99669898b" providerId="LiveId" clId="{FE83BC06-D6D8-5C43-87B3-AFDCA4ED2B8A}" dt="2021-03-15T15:49:10.053" v="21452" actId="6264"/>
          <ac:picMkLst>
            <pc:docMk/>
            <pc:sldMk cId="1788210824" sldId="2802"/>
            <ac:picMk id="50" creationId="{881799E0-943B-DD45-904E-DEE2009F243C}"/>
          </ac:picMkLst>
        </pc:picChg>
        <pc:picChg chg="mod ord">
          <ac:chgData name="Felipe Bottrel" userId="3f3bf9e99669898b" providerId="LiveId" clId="{FE83BC06-D6D8-5C43-87B3-AFDCA4ED2B8A}" dt="2021-03-15T15:49:10.053" v="21452" actId="6264"/>
          <ac:picMkLst>
            <pc:docMk/>
            <pc:sldMk cId="1788210824" sldId="2802"/>
            <ac:picMk id="52" creationId="{CA94554F-4956-2643-8AE3-4E66E9829A6B}"/>
          </ac:picMkLst>
        </pc:picChg>
        <pc:picChg chg="mod ord">
          <ac:chgData name="Felipe Bottrel" userId="3f3bf9e99669898b" providerId="LiveId" clId="{FE83BC06-D6D8-5C43-87B3-AFDCA4ED2B8A}" dt="2021-03-15T15:49:10.053" v="21452" actId="6264"/>
          <ac:picMkLst>
            <pc:docMk/>
            <pc:sldMk cId="1788210824" sldId="2802"/>
            <ac:picMk id="54" creationId="{2C04C7EE-8D93-044C-80BD-A3E8EB56307E}"/>
          </ac:picMkLst>
        </pc:picChg>
      </pc:sldChg>
      <pc:sldChg chg="modSp mod">
        <pc:chgData name="Felipe Bottrel" userId="3f3bf9e99669898b" providerId="LiveId" clId="{FE83BC06-D6D8-5C43-87B3-AFDCA4ED2B8A}" dt="2021-03-15T15:42:56.534" v="20928" actId="20577"/>
        <pc:sldMkLst>
          <pc:docMk/>
          <pc:sldMk cId="3632520933" sldId="2803"/>
        </pc:sldMkLst>
        <pc:spChg chg="mod">
          <ac:chgData name="Felipe Bottrel" userId="3f3bf9e99669898b" providerId="LiveId" clId="{FE83BC06-D6D8-5C43-87B3-AFDCA4ED2B8A}" dt="2021-03-14T18:05:25.311" v="14826" actId="20577"/>
          <ac:spMkLst>
            <pc:docMk/>
            <pc:sldMk cId="3632520933" sldId="2803"/>
            <ac:spMk id="2" creationId="{BB0DD137-9079-3C45-AF12-B2D7F2B4244D}"/>
          </ac:spMkLst>
        </pc:spChg>
        <pc:spChg chg="mod">
          <ac:chgData name="Felipe Bottrel" userId="3f3bf9e99669898b" providerId="LiveId" clId="{FE83BC06-D6D8-5C43-87B3-AFDCA4ED2B8A}" dt="2021-03-14T18:07:08.380" v="14903" actId="20577"/>
          <ac:spMkLst>
            <pc:docMk/>
            <pc:sldMk cId="3632520933" sldId="2803"/>
            <ac:spMk id="16" creationId="{53A40C50-9279-F74C-88D3-31CD832BDB15}"/>
          </ac:spMkLst>
        </pc:spChg>
        <pc:spChg chg="mod">
          <ac:chgData name="Felipe Bottrel" userId="3f3bf9e99669898b" providerId="LiveId" clId="{FE83BC06-D6D8-5C43-87B3-AFDCA4ED2B8A}" dt="2021-03-15T15:42:56.534" v="20928" actId="20577"/>
          <ac:spMkLst>
            <pc:docMk/>
            <pc:sldMk cId="3632520933" sldId="2803"/>
            <ac:spMk id="92" creationId="{4AA671CC-CE2D-7247-9D9C-AECD747CB024}"/>
          </ac:spMkLst>
        </pc:spChg>
      </pc:sldChg>
      <pc:sldChg chg="addSp delSp modSp mod chgLayout">
        <pc:chgData name="Felipe Bottrel" userId="3f3bf9e99669898b" providerId="LiveId" clId="{FE83BC06-D6D8-5C43-87B3-AFDCA4ED2B8A}" dt="2021-03-15T15:52:24.004" v="21584" actId="20577"/>
        <pc:sldMkLst>
          <pc:docMk/>
          <pc:sldMk cId="1433312499" sldId="2805"/>
        </pc:sldMkLst>
        <pc:spChg chg="mod or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2T21:27:16.357" v="8482"/>
          <ac:spMkLst>
            <pc:docMk/>
            <pc:sldMk cId="1433312499" sldId="2805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4" creationId="{1D01A287-0181-D14C-B055-F7EAF9D99322}"/>
          </ac:spMkLst>
        </pc:spChg>
        <pc:spChg chg="add del mod">
          <ac:chgData name="Felipe Bottrel" userId="3f3bf9e99669898b" providerId="LiveId" clId="{FE83BC06-D6D8-5C43-87B3-AFDCA4ED2B8A}" dt="2021-03-12T21:23:04.301" v="8399" actId="6264"/>
          <ac:spMkLst>
            <pc:docMk/>
            <pc:sldMk cId="1433312499" sldId="2805"/>
            <ac:spMk id="5" creationId="{FBA46B79-337A-3D44-810F-8ACAD25EA4CB}"/>
          </ac:spMkLst>
        </pc:spChg>
        <pc:spChg chg="add del mod">
          <ac:chgData name="Felipe Bottrel" userId="3f3bf9e99669898b" providerId="LiveId" clId="{FE83BC06-D6D8-5C43-87B3-AFDCA4ED2B8A}" dt="2021-03-12T21:23:04.301" v="8399" actId="6264"/>
          <ac:spMkLst>
            <pc:docMk/>
            <pc:sldMk cId="1433312499" sldId="2805"/>
            <ac:spMk id="6" creationId="{CEC204FA-689F-6646-AFC9-E5F659FBD978}"/>
          </ac:spMkLst>
        </pc:spChg>
        <pc:spChg chg="add del mod">
          <ac:chgData name="Felipe Bottrel" userId="3f3bf9e99669898b" providerId="LiveId" clId="{FE83BC06-D6D8-5C43-87B3-AFDCA4ED2B8A}" dt="2021-03-12T21:23:04.301" v="8399" actId="6264"/>
          <ac:spMkLst>
            <pc:docMk/>
            <pc:sldMk cId="1433312499" sldId="2805"/>
            <ac:spMk id="7" creationId="{918AC1AE-90EA-5547-8624-70A16A1CC2E0}"/>
          </ac:spMkLst>
        </pc:spChg>
        <pc:spChg chg="add del mod">
          <ac:chgData name="Felipe Bottrel" userId="3f3bf9e99669898b" providerId="LiveId" clId="{FE83BC06-D6D8-5C43-87B3-AFDCA4ED2B8A}" dt="2021-03-12T21:23:04.301" v="8399" actId="6264"/>
          <ac:spMkLst>
            <pc:docMk/>
            <pc:sldMk cId="1433312499" sldId="2805"/>
            <ac:spMk id="8" creationId="{FB295A58-1293-1F43-98A5-66C08ABB60FD}"/>
          </ac:spMkLst>
        </pc:spChg>
        <pc:spChg chg="mod ord">
          <ac:chgData name="Felipe Bottrel" userId="3f3bf9e99669898b" providerId="LiveId" clId="{FE83BC06-D6D8-5C43-87B3-AFDCA4ED2B8A}" dt="2021-03-15T15:52:23.475" v="21583" actId="20577"/>
          <ac:spMkLst>
            <pc:docMk/>
            <pc:sldMk cId="1433312499" sldId="2805"/>
            <ac:spMk id="9" creationId="{EABE0AC6-0D3D-324D-B4E2-6C9946448717}"/>
          </ac:spMkLst>
        </pc:spChg>
        <pc:spChg chg="mod ord">
          <ac:chgData name="Felipe Bottrel" userId="3f3bf9e99669898b" providerId="LiveId" clId="{FE83BC06-D6D8-5C43-87B3-AFDCA4ED2B8A}" dt="2021-03-15T15:52:24.004" v="21584" actId="20577"/>
          <ac:spMkLst>
            <pc:docMk/>
            <pc:sldMk cId="1433312499" sldId="2805"/>
            <ac:spMk id="10" creationId="{DB96751F-326F-494F-9B4D-1703B89DD762}"/>
          </ac:spMkLst>
        </pc:spChg>
        <pc:spChg chg="mod or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11" creationId="{3CD7E284-D877-404E-A83B-BD2426B199E5}"/>
          </ac:spMkLst>
        </pc:spChg>
        <pc:spChg chg="add del mod">
          <ac:chgData name="Felipe Bottrel" userId="3f3bf9e99669898b" providerId="LiveId" clId="{FE83BC06-D6D8-5C43-87B3-AFDCA4ED2B8A}" dt="2021-03-12T21:23:04.301" v="8399" actId="6264"/>
          <ac:spMkLst>
            <pc:docMk/>
            <pc:sldMk cId="1433312499" sldId="2805"/>
            <ac:spMk id="12" creationId="{AC49D925-1DA3-F544-A548-A34630F4858E}"/>
          </ac:spMkLst>
        </pc:spChg>
        <pc:spChg chg="add del mod">
          <ac:chgData name="Felipe Bottrel" userId="3f3bf9e99669898b" providerId="LiveId" clId="{FE83BC06-D6D8-5C43-87B3-AFDCA4ED2B8A}" dt="2021-03-12T21:23:04.301" v="8399" actId="6264"/>
          <ac:spMkLst>
            <pc:docMk/>
            <pc:sldMk cId="1433312499" sldId="2805"/>
            <ac:spMk id="13" creationId="{330782E6-E5D4-1744-86EC-82E256A4C88D}"/>
          </ac:spMkLst>
        </pc:spChg>
        <pc:spChg chg="add del mod">
          <ac:chgData name="Felipe Bottrel" userId="3f3bf9e99669898b" providerId="LiveId" clId="{FE83BC06-D6D8-5C43-87B3-AFDCA4ED2B8A}" dt="2021-03-12T21:23:04.301" v="8399" actId="6264"/>
          <ac:spMkLst>
            <pc:docMk/>
            <pc:sldMk cId="1433312499" sldId="2805"/>
            <ac:spMk id="14" creationId="{FF0F3B1E-9537-0A45-A2E1-F7EE9B02152A}"/>
          </ac:spMkLst>
        </pc:spChg>
        <pc:spChg chg="add del mod">
          <ac:chgData name="Felipe Bottrel" userId="3f3bf9e99669898b" providerId="LiveId" clId="{FE83BC06-D6D8-5C43-87B3-AFDCA4ED2B8A}" dt="2021-03-12T21:23:04.301" v="8399" actId="6264"/>
          <ac:spMkLst>
            <pc:docMk/>
            <pc:sldMk cId="1433312499" sldId="2805"/>
            <ac:spMk id="15" creationId="{39340B7C-1886-6D41-BA18-E3C1C76548DF}"/>
          </ac:spMkLst>
        </pc:spChg>
        <pc:spChg chg="add del mod">
          <ac:chgData name="Felipe Bottrel" userId="3f3bf9e99669898b" providerId="LiveId" clId="{FE83BC06-D6D8-5C43-87B3-AFDCA4ED2B8A}" dt="2021-03-12T21:23:04.301" v="8399" actId="6264"/>
          <ac:spMkLst>
            <pc:docMk/>
            <pc:sldMk cId="1433312499" sldId="2805"/>
            <ac:spMk id="16" creationId="{5C43CE18-1306-5644-96A5-B94628DF6086}"/>
          </ac:spMkLst>
        </pc:spChg>
        <pc:spChg chg="add del mod">
          <ac:chgData name="Felipe Bottrel" userId="3f3bf9e99669898b" providerId="LiveId" clId="{FE83BC06-D6D8-5C43-87B3-AFDCA4ED2B8A}" dt="2021-03-12T21:23:24.356" v="8412" actId="6264"/>
          <ac:spMkLst>
            <pc:docMk/>
            <pc:sldMk cId="1433312499" sldId="2805"/>
            <ac:spMk id="17" creationId="{CDA395F3-53E6-B948-A671-4AA645742BBD}"/>
          </ac:spMkLst>
        </pc:spChg>
        <pc:spChg chg="add del mod">
          <ac:chgData name="Felipe Bottrel" userId="3f3bf9e99669898b" providerId="LiveId" clId="{FE83BC06-D6D8-5C43-87B3-AFDCA4ED2B8A}" dt="2021-03-12T21:23:24.356" v="8412" actId="6264"/>
          <ac:spMkLst>
            <pc:docMk/>
            <pc:sldMk cId="1433312499" sldId="2805"/>
            <ac:spMk id="18" creationId="{0D7039C3-37DA-8E48-854C-0150554838AD}"/>
          </ac:spMkLst>
        </pc:spChg>
        <pc:spChg chg="add del mod">
          <ac:chgData name="Felipe Bottrel" userId="3f3bf9e99669898b" providerId="LiveId" clId="{FE83BC06-D6D8-5C43-87B3-AFDCA4ED2B8A}" dt="2021-03-12T21:23:24.356" v="8412" actId="6264"/>
          <ac:spMkLst>
            <pc:docMk/>
            <pc:sldMk cId="1433312499" sldId="2805"/>
            <ac:spMk id="19" creationId="{94572412-8F6F-164C-BE2F-5DA0900D70C1}"/>
          </ac:spMkLst>
        </pc:spChg>
        <pc:spChg chg="add del mod">
          <ac:chgData name="Felipe Bottrel" userId="3f3bf9e99669898b" providerId="LiveId" clId="{FE83BC06-D6D8-5C43-87B3-AFDCA4ED2B8A}" dt="2021-03-12T21:23:24.356" v="8412" actId="6264"/>
          <ac:spMkLst>
            <pc:docMk/>
            <pc:sldMk cId="1433312499" sldId="2805"/>
            <ac:spMk id="20" creationId="{8DF9B926-1ABD-674A-9AC6-6D312A65ED48}"/>
          </ac:spMkLst>
        </pc:spChg>
        <pc:spChg chg="add del mod">
          <ac:chgData name="Felipe Bottrel" userId="3f3bf9e99669898b" providerId="LiveId" clId="{FE83BC06-D6D8-5C43-87B3-AFDCA4ED2B8A}" dt="2021-03-12T21:23:24.356" v="8412" actId="6264"/>
          <ac:spMkLst>
            <pc:docMk/>
            <pc:sldMk cId="1433312499" sldId="2805"/>
            <ac:spMk id="21" creationId="{1AF7E706-EC7F-624B-A5DF-9BB785471B6C}"/>
          </ac:spMkLst>
        </pc:spChg>
        <pc:spChg chg="add del mod">
          <ac:chgData name="Felipe Bottrel" userId="3f3bf9e99669898b" providerId="LiveId" clId="{FE83BC06-D6D8-5C43-87B3-AFDCA4ED2B8A}" dt="2021-03-12T21:23:24.356" v="8412" actId="6264"/>
          <ac:spMkLst>
            <pc:docMk/>
            <pc:sldMk cId="1433312499" sldId="2805"/>
            <ac:spMk id="22" creationId="{6B90B8C5-91D8-FC46-A901-91573E9912D6}"/>
          </ac:spMkLst>
        </pc:spChg>
        <pc:spChg chg="add del mod">
          <ac:chgData name="Felipe Bottrel" userId="3f3bf9e99669898b" providerId="LiveId" clId="{FE83BC06-D6D8-5C43-87B3-AFDCA4ED2B8A}" dt="2021-03-12T21:23:24.356" v="8412" actId="6264"/>
          <ac:spMkLst>
            <pc:docMk/>
            <pc:sldMk cId="1433312499" sldId="2805"/>
            <ac:spMk id="23" creationId="{CB422BC1-4D47-824E-AAB3-9897F7AFC694}"/>
          </ac:spMkLst>
        </pc:spChg>
        <pc:spChg chg="add del mod">
          <ac:chgData name="Felipe Bottrel" userId="3f3bf9e99669898b" providerId="LiveId" clId="{FE83BC06-D6D8-5C43-87B3-AFDCA4ED2B8A}" dt="2021-03-12T21:23:24.356" v="8412" actId="6264"/>
          <ac:spMkLst>
            <pc:docMk/>
            <pc:sldMk cId="1433312499" sldId="2805"/>
            <ac:spMk id="24" creationId="{6E1FB137-D2DE-E342-AED7-05FF18E2E345}"/>
          </ac:spMkLst>
        </pc:spChg>
        <pc:spChg chg="add del mod">
          <ac:chgData name="Felipe Bottrel" userId="3f3bf9e99669898b" providerId="LiveId" clId="{FE83BC06-D6D8-5C43-87B3-AFDCA4ED2B8A}" dt="2021-03-12T21:23:24.356" v="8412" actId="6264"/>
          <ac:spMkLst>
            <pc:docMk/>
            <pc:sldMk cId="1433312499" sldId="2805"/>
            <ac:spMk id="25" creationId="{2F6EBA8F-38FB-FC49-B54D-CF7218CE2979}"/>
          </ac:spMkLst>
        </pc:spChg>
        <pc:spChg chg="add del mod">
          <ac:chgData name="Felipe Bottrel" userId="3f3bf9e99669898b" providerId="LiveId" clId="{FE83BC06-D6D8-5C43-87B3-AFDCA4ED2B8A}" dt="2021-03-12T21:26:39.959" v="8473" actId="6264"/>
          <ac:spMkLst>
            <pc:docMk/>
            <pc:sldMk cId="1433312499" sldId="2805"/>
            <ac:spMk id="26" creationId="{97DA51B4-7B9F-E542-9F26-BE17F0DB9C79}"/>
          </ac:spMkLst>
        </pc:spChg>
        <pc:spChg chg="add del mod">
          <ac:chgData name="Felipe Bottrel" userId="3f3bf9e99669898b" providerId="LiveId" clId="{FE83BC06-D6D8-5C43-87B3-AFDCA4ED2B8A}" dt="2021-03-12T21:26:39.959" v="8473" actId="6264"/>
          <ac:spMkLst>
            <pc:docMk/>
            <pc:sldMk cId="1433312499" sldId="2805"/>
            <ac:spMk id="27" creationId="{D8D4B519-17ED-8047-B2AF-63B2ABF0C912}"/>
          </ac:spMkLst>
        </pc:spChg>
        <pc:spChg chg="add del mod">
          <ac:chgData name="Felipe Bottrel" userId="3f3bf9e99669898b" providerId="LiveId" clId="{FE83BC06-D6D8-5C43-87B3-AFDCA4ED2B8A}" dt="2021-03-12T21:26:39.959" v="8473" actId="6264"/>
          <ac:spMkLst>
            <pc:docMk/>
            <pc:sldMk cId="1433312499" sldId="2805"/>
            <ac:spMk id="28" creationId="{262AFC7A-EEC7-8342-9210-33B8556B35DC}"/>
          </ac:spMkLst>
        </pc:spChg>
        <pc:spChg chg="add del mod">
          <ac:chgData name="Felipe Bottrel" userId="3f3bf9e99669898b" providerId="LiveId" clId="{FE83BC06-D6D8-5C43-87B3-AFDCA4ED2B8A}" dt="2021-03-12T21:26:39.959" v="8473" actId="6264"/>
          <ac:spMkLst>
            <pc:docMk/>
            <pc:sldMk cId="1433312499" sldId="2805"/>
            <ac:spMk id="29" creationId="{BC49B683-2E6F-534C-B6DA-49ABFD5277DB}"/>
          </ac:spMkLst>
        </pc:spChg>
        <pc:spChg chg="add del mod">
          <ac:chgData name="Felipe Bottrel" userId="3f3bf9e99669898b" providerId="LiveId" clId="{FE83BC06-D6D8-5C43-87B3-AFDCA4ED2B8A}" dt="2021-03-12T21:26:39.959" v="8473" actId="6264"/>
          <ac:spMkLst>
            <pc:docMk/>
            <pc:sldMk cId="1433312499" sldId="2805"/>
            <ac:spMk id="30" creationId="{F51FC808-FB44-6046-A672-1358FBB61AB8}"/>
          </ac:spMkLst>
        </pc:spChg>
        <pc:spChg chg="add del mod">
          <ac:chgData name="Felipe Bottrel" userId="3f3bf9e99669898b" providerId="LiveId" clId="{FE83BC06-D6D8-5C43-87B3-AFDCA4ED2B8A}" dt="2021-03-12T21:26:39.959" v="8473" actId="6264"/>
          <ac:spMkLst>
            <pc:docMk/>
            <pc:sldMk cId="1433312499" sldId="2805"/>
            <ac:spMk id="31" creationId="{FC05BB13-3AC0-5946-8AB8-91BE99289372}"/>
          </ac:spMkLst>
        </pc:spChg>
        <pc:spChg chg="add del mod">
          <ac:chgData name="Felipe Bottrel" userId="3f3bf9e99669898b" providerId="LiveId" clId="{FE83BC06-D6D8-5C43-87B3-AFDCA4ED2B8A}" dt="2021-03-12T21:26:39.959" v="8473" actId="6264"/>
          <ac:spMkLst>
            <pc:docMk/>
            <pc:sldMk cId="1433312499" sldId="2805"/>
            <ac:spMk id="32" creationId="{8F7E0FBC-67A3-BF4A-827A-45EC47AAA2E1}"/>
          </ac:spMkLst>
        </pc:spChg>
        <pc:spChg chg="add del mod">
          <ac:chgData name="Felipe Bottrel" userId="3f3bf9e99669898b" providerId="LiveId" clId="{FE83BC06-D6D8-5C43-87B3-AFDCA4ED2B8A}" dt="2021-03-12T21:26:39.959" v="8473" actId="6264"/>
          <ac:spMkLst>
            <pc:docMk/>
            <pc:sldMk cId="1433312499" sldId="2805"/>
            <ac:spMk id="33" creationId="{E8A3B408-0BB3-6A45-8D58-5C0B70C81A50}"/>
          </ac:spMkLst>
        </pc:spChg>
        <pc:spChg chg="add del mod">
          <ac:chgData name="Felipe Bottrel" userId="3f3bf9e99669898b" providerId="LiveId" clId="{FE83BC06-D6D8-5C43-87B3-AFDCA4ED2B8A}" dt="2021-03-12T21:26:39.959" v="8473" actId="6264"/>
          <ac:spMkLst>
            <pc:docMk/>
            <pc:sldMk cId="1433312499" sldId="2805"/>
            <ac:spMk id="34" creationId="{8299595C-170D-C545-9A7C-64325050E849}"/>
          </ac:spMkLst>
        </pc:spChg>
        <pc:spChg chg="add del mo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35" creationId="{C8214CCE-CF0B-5344-87A6-08C58DC21C0B}"/>
          </ac:spMkLst>
        </pc:spChg>
        <pc:spChg chg="add del mo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36" creationId="{2C204BBF-3E0E-9B45-A537-BC635AC2DB30}"/>
          </ac:spMkLst>
        </pc:spChg>
        <pc:spChg chg="add del mo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37" creationId="{F7F0B8E0-A30D-6648-B26D-02A47236F504}"/>
          </ac:spMkLst>
        </pc:spChg>
        <pc:spChg chg="add del mo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38" creationId="{A9FF036C-8FFB-3242-9D61-976043B93CDD}"/>
          </ac:spMkLst>
        </pc:spChg>
        <pc:spChg chg="mod or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39" creationId="{70E172D6-C271-BB47-8770-091E862EE1A3}"/>
          </ac:spMkLst>
        </pc:spChg>
        <pc:spChg chg="mod or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40" creationId="{E3653B86-C6A6-7946-B2C5-B1EAFF8D6F48}"/>
          </ac:spMkLst>
        </pc:spChg>
        <pc:spChg chg="mod or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41" creationId="{4DC6EF23-D338-834E-B413-37D825DD7368}"/>
          </ac:spMkLst>
        </pc:spChg>
        <pc:spChg chg="add del mo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42" creationId="{CB993384-C6DF-C745-BC50-1B19BB0A74C1}"/>
          </ac:spMkLst>
        </pc:spChg>
        <pc:spChg chg="add del mo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43" creationId="{05624C21-9F9A-A246-965B-C684D0D53753}"/>
          </ac:spMkLst>
        </pc:spChg>
        <pc:spChg chg="add del mo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44" creationId="{966C276E-771D-A34A-AE57-50C7F51F438B}"/>
          </ac:spMkLst>
        </pc:spChg>
        <pc:spChg chg="add del mo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45" creationId="{2FEF67DE-BC83-634B-8A6C-D70F8415FB4F}"/>
          </ac:spMkLst>
        </pc:spChg>
        <pc:spChg chg="add del mod">
          <ac:chgData name="Felipe Bottrel" userId="3f3bf9e99669898b" providerId="LiveId" clId="{FE83BC06-D6D8-5C43-87B3-AFDCA4ED2B8A}" dt="2021-03-12T21:27:02.630" v="8481" actId="6264"/>
          <ac:spMkLst>
            <pc:docMk/>
            <pc:sldMk cId="1433312499" sldId="2805"/>
            <ac:spMk id="46" creationId="{B3A99CF4-98C4-6F40-877F-2E3551CC9E3C}"/>
          </ac:spMkLst>
        </pc:spChg>
      </pc:sldChg>
      <pc:sldChg chg="addSp delSp modSp mod">
        <pc:chgData name="Felipe Bottrel" userId="3f3bf9e99669898b" providerId="LiveId" clId="{FE83BC06-D6D8-5C43-87B3-AFDCA4ED2B8A}" dt="2021-03-12T21:21:34.062" v="8350" actId="20577"/>
        <pc:sldMkLst>
          <pc:docMk/>
          <pc:sldMk cId="394771768" sldId="2806"/>
        </pc:sldMkLst>
        <pc:spChg chg="mod">
          <ac:chgData name="Felipe Bottrel" userId="3f3bf9e99669898b" providerId="LiveId" clId="{FE83BC06-D6D8-5C43-87B3-AFDCA4ED2B8A}" dt="2021-03-12T20:54:34.641" v="7236" actId="20577"/>
          <ac:spMkLst>
            <pc:docMk/>
            <pc:sldMk cId="394771768" sldId="2806"/>
            <ac:spMk id="3" creationId="{A46E2750-7FAB-E444-A179-C2553807DFA5}"/>
          </ac:spMkLst>
        </pc:spChg>
        <pc:spChg chg="mod">
          <ac:chgData name="Felipe Bottrel" userId="3f3bf9e99669898b" providerId="LiveId" clId="{FE83BC06-D6D8-5C43-87B3-AFDCA4ED2B8A}" dt="2021-03-12T21:03:58.212" v="7633" actId="20577"/>
          <ac:spMkLst>
            <pc:docMk/>
            <pc:sldMk cId="394771768" sldId="2806"/>
            <ac:spMk id="9" creationId="{EABE0AC6-0D3D-324D-B4E2-6C9946448717}"/>
          </ac:spMkLst>
        </pc:spChg>
        <pc:spChg chg="mod">
          <ac:chgData name="Felipe Bottrel" userId="3f3bf9e99669898b" providerId="LiveId" clId="{FE83BC06-D6D8-5C43-87B3-AFDCA4ED2B8A}" dt="2021-03-12T21:21:34.062" v="8350" actId="20577"/>
          <ac:spMkLst>
            <pc:docMk/>
            <pc:sldMk cId="394771768" sldId="2806"/>
            <ac:spMk id="10" creationId="{DB96751F-326F-494F-9B4D-1703B89DD762}"/>
          </ac:spMkLst>
        </pc:spChg>
        <pc:spChg chg="mod">
          <ac:chgData name="Felipe Bottrel" userId="3f3bf9e99669898b" providerId="LiveId" clId="{FE83BC06-D6D8-5C43-87B3-AFDCA4ED2B8A}" dt="2021-03-12T21:16:20.173" v="8058" actId="20577"/>
          <ac:spMkLst>
            <pc:docMk/>
            <pc:sldMk cId="394771768" sldId="2806"/>
            <ac:spMk id="11" creationId="{3CD7E284-D877-404E-A83B-BD2426B199E5}"/>
          </ac:spMkLst>
        </pc:spChg>
        <pc:spChg chg="add del mod">
          <ac:chgData name="Felipe Bottrel" userId="3f3bf9e99669898b" providerId="LiveId" clId="{FE83BC06-D6D8-5C43-87B3-AFDCA4ED2B8A}" dt="2021-03-12T21:14:43.949" v="7977" actId="478"/>
          <ac:spMkLst>
            <pc:docMk/>
            <pc:sldMk cId="394771768" sldId="2806"/>
            <ac:spMk id="13" creationId="{0262BC24-D259-5947-B758-02D11072543C}"/>
          </ac:spMkLst>
        </pc:spChg>
        <pc:spChg chg="mod">
          <ac:chgData name="Felipe Bottrel" userId="3f3bf9e99669898b" providerId="LiveId" clId="{FE83BC06-D6D8-5C43-87B3-AFDCA4ED2B8A}" dt="2021-03-12T21:19:00.991" v="8249" actId="20577"/>
          <ac:spMkLst>
            <pc:docMk/>
            <pc:sldMk cId="394771768" sldId="2806"/>
            <ac:spMk id="44" creationId="{F916332C-EF07-744F-B668-FD291F09A831}"/>
          </ac:spMkLst>
        </pc:spChg>
      </pc:sldChg>
      <pc:sldChg chg="modSp mod">
        <pc:chgData name="Felipe Bottrel" userId="3f3bf9e99669898b" providerId="LiveId" clId="{FE83BC06-D6D8-5C43-87B3-AFDCA4ED2B8A}" dt="2021-03-15T15:21:18.153" v="20196" actId="20577"/>
        <pc:sldMkLst>
          <pc:docMk/>
          <pc:sldMk cId="102291000" sldId="2808"/>
        </pc:sldMkLst>
        <pc:spChg chg="mod">
          <ac:chgData name="Felipe Bottrel" userId="3f3bf9e99669898b" providerId="LiveId" clId="{FE83BC06-D6D8-5C43-87B3-AFDCA4ED2B8A}" dt="2021-03-14T19:43:43.160" v="17943"/>
          <ac:spMkLst>
            <pc:docMk/>
            <pc:sldMk cId="102291000" sldId="2808"/>
            <ac:spMk id="7" creationId="{B307ADDF-7620-D049-8460-4EF57D5CD9AA}"/>
          </ac:spMkLst>
        </pc:spChg>
        <pc:spChg chg="mod">
          <ac:chgData name="Felipe Bottrel" userId="3f3bf9e99669898b" providerId="LiveId" clId="{FE83BC06-D6D8-5C43-87B3-AFDCA4ED2B8A}" dt="2021-03-14T19:44:28.588" v="17984" actId="20577"/>
          <ac:spMkLst>
            <pc:docMk/>
            <pc:sldMk cId="102291000" sldId="2808"/>
            <ac:spMk id="8" creationId="{F7CE18F7-002E-2C40-84CD-588E74EAD61E}"/>
          </ac:spMkLst>
        </pc:spChg>
        <pc:spChg chg="mod">
          <ac:chgData name="Felipe Bottrel" userId="3f3bf9e99669898b" providerId="LiveId" clId="{FE83BC06-D6D8-5C43-87B3-AFDCA4ED2B8A}" dt="2021-03-14T19:45:19.796" v="17989" actId="20577"/>
          <ac:spMkLst>
            <pc:docMk/>
            <pc:sldMk cId="102291000" sldId="2808"/>
            <ac:spMk id="9" creationId="{28114971-C797-CD4A-AAEA-B9B39AC27F50}"/>
          </ac:spMkLst>
        </pc:spChg>
        <pc:spChg chg="mod">
          <ac:chgData name="Felipe Bottrel" userId="3f3bf9e99669898b" providerId="LiveId" clId="{FE83BC06-D6D8-5C43-87B3-AFDCA4ED2B8A}" dt="2021-03-15T15:21:18.153" v="20196" actId="20577"/>
          <ac:spMkLst>
            <pc:docMk/>
            <pc:sldMk cId="102291000" sldId="2808"/>
            <ac:spMk id="10" creationId="{F0C98D11-1F09-0A43-AC9E-A021EA15CD51}"/>
          </ac:spMkLst>
        </pc:spChg>
      </pc:sldChg>
      <pc:sldChg chg="modNotesTx">
        <pc:chgData name="Felipe Bottrel" userId="3f3bf9e99669898b" providerId="LiveId" clId="{FE83BC06-D6D8-5C43-87B3-AFDCA4ED2B8A}" dt="2021-03-12T16:17:18.570" v="1" actId="113"/>
        <pc:sldMkLst>
          <pc:docMk/>
          <pc:sldMk cId="2653460455" sldId="2813"/>
        </pc:sldMkLst>
      </pc:sldChg>
      <pc:sldChg chg="addSp delSp modSp add mod modClrScheme chgLayout">
        <pc:chgData name="Felipe Bottrel" userId="3f3bf9e99669898b" providerId="LiveId" clId="{FE83BC06-D6D8-5C43-87B3-AFDCA4ED2B8A}" dt="2021-03-15T21:21:14.899" v="23168" actId="6264"/>
        <pc:sldMkLst>
          <pc:docMk/>
          <pc:sldMk cId="2515970645" sldId="2818"/>
        </pc:sldMkLst>
        <pc:spChg chg="mod ord">
          <ac:chgData name="Felipe Bottrel" userId="3f3bf9e99669898b" providerId="LiveId" clId="{FE83BC06-D6D8-5C43-87B3-AFDCA4ED2B8A}" dt="2021-03-15T21:21:14.899" v="23168" actId="6264"/>
          <ac:spMkLst>
            <pc:docMk/>
            <pc:sldMk cId="2515970645" sldId="2818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5T21:21:14.899" v="23168" actId="6264"/>
          <ac:spMkLst>
            <pc:docMk/>
            <pc:sldMk cId="2515970645" sldId="2818"/>
            <ac:spMk id="3" creationId="{671C222B-C8F1-404B-B5DD-8EBCE577009E}"/>
          </ac:spMkLst>
        </pc:spChg>
        <pc:spChg chg="add del mod">
          <ac:chgData name="Felipe Bottrel" userId="3f3bf9e99669898b" providerId="LiveId" clId="{FE83BC06-D6D8-5C43-87B3-AFDCA4ED2B8A}" dt="2021-03-15T16:40:38.408" v="22374" actId="6264"/>
          <ac:spMkLst>
            <pc:docMk/>
            <pc:sldMk cId="2515970645" sldId="2818"/>
            <ac:spMk id="4" creationId="{A8EC306D-C8B5-2440-B0D2-0471C78348B6}"/>
          </ac:spMkLst>
        </pc:spChg>
        <pc:spChg chg="add del mod">
          <ac:chgData name="Felipe Bottrel" userId="3f3bf9e99669898b" providerId="LiveId" clId="{FE83BC06-D6D8-5C43-87B3-AFDCA4ED2B8A}" dt="2021-03-15T16:40:38.408" v="22374" actId="6264"/>
          <ac:spMkLst>
            <pc:docMk/>
            <pc:sldMk cId="2515970645" sldId="2818"/>
            <ac:spMk id="5" creationId="{AE8AC321-958F-714C-A184-D4D2283CA94F}"/>
          </ac:spMkLst>
        </pc:spChg>
        <pc:spChg chg="add del mod">
          <ac:chgData name="Felipe Bottrel" userId="3f3bf9e99669898b" providerId="LiveId" clId="{FE83BC06-D6D8-5C43-87B3-AFDCA4ED2B8A}" dt="2021-03-12T18:08:29.406" v="3069"/>
          <ac:spMkLst>
            <pc:docMk/>
            <pc:sldMk cId="2515970645" sldId="2818"/>
            <ac:spMk id="6" creationId="{864F60B3-072F-FC43-A5D2-90F0403ECF24}"/>
          </ac:spMkLst>
        </pc:spChg>
        <pc:spChg chg="add del mod">
          <ac:chgData name="Felipe Bottrel" userId="3f3bf9e99669898b" providerId="LiveId" clId="{FE83BC06-D6D8-5C43-87B3-AFDCA4ED2B8A}" dt="2021-03-15T16:40:38.408" v="22374" actId="6264"/>
          <ac:spMkLst>
            <pc:docMk/>
            <pc:sldMk cId="2515970645" sldId="2818"/>
            <ac:spMk id="6" creationId="{B9336DB5-6613-A94F-84A2-A9C4A4DA7418}"/>
          </ac:spMkLst>
        </pc:spChg>
        <pc:spChg chg="add del mod">
          <ac:chgData name="Felipe Bottrel" userId="3f3bf9e99669898b" providerId="LiveId" clId="{FE83BC06-D6D8-5C43-87B3-AFDCA4ED2B8A}" dt="2021-03-12T18:08:31.187" v="3070" actId="6264"/>
          <ac:spMkLst>
            <pc:docMk/>
            <pc:sldMk cId="2515970645" sldId="2818"/>
            <ac:spMk id="7" creationId="{49C39F86-B97B-D94A-9A6E-2CD9BB63900A}"/>
          </ac:spMkLst>
        </pc:spChg>
        <pc:spChg chg="add del mod">
          <ac:chgData name="Felipe Bottrel" userId="3f3bf9e99669898b" providerId="LiveId" clId="{FE83BC06-D6D8-5C43-87B3-AFDCA4ED2B8A}" dt="2021-03-15T16:40:38.408" v="22374" actId="6264"/>
          <ac:spMkLst>
            <pc:docMk/>
            <pc:sldMk cId="2515970645" sldId="2818"/>
            <ac:spMk id="7" creationId="{B33D63CF-79F4-554B-A3F3-2607A144B084}"/>
          </ac:spMkLst>
        </pc:spChg>
        <pc:spChg chg="add del mod">
          <ac:chgData name="Felipe Bottrel" userId="3f3bf9e99669898b" providerId="LiveId" clId="{FE83BC06-D6D8-5C43-87B3-AFDCA4ED2B8A}" dt="2021-03-12T18:08:31.187" v="3070" actId="6264"/>
          <ac:spMkLst>
            <pc:docMk/>
            <pc:sldMk cId="2515970645" sldId="2818"/>
            <ac:spMk id="8" creationId="{069A75EA-25E3-6F48-9172-E46A9C93CD07}"/>
          </ac:spMkLst>
        </pc:spChg>
        <pc:spChg chg="add del mod">
          <ac:chgData name="Felipe Bottrel" userId="3f3bf9e99669898b" providerId="LiveId" clId="{FE83BC06-D6D8-5C43-87B3-AFDCA4ED2B8A}" dt="2021-03-15T16:40:38.408" v="22374" actId="6264"/>
          <ac:spMkLst>
            <pc:docMk/>
            <pc:sldMk cId="2515970645" sldId="2818"/>
            <ac:spMk id="8" creationId="{1E8379DA-DCAB-C14E-92EF-3F9CBA752FC9}"/>
          </ac:spMkLst>
        </pc:spChg>
        <pc:spChg chg="add del mod">
          <ac:chgData name="Felipe Bottrel" userId="3f3bf9e99669898b" providerId="LiveId" clId="{FE83BC06-D6D8-5C43-87B3-AFDCA4ED2B8A}" dt="2021-03-12T18:08:31.187" v="3070" actId="6264"/>
          <ac:spMkLst>
            <pc:docMk/>
            <pc:sldMk cId="2515970645" sldId="2818"/>
            <ac:spMk id="9" creationId="{903E1A87-9481-0743-B18E-8CF63A08C13E}"/>
          </ac:spMkLst>
        </pc:spChg>
        <pc:spChg chg="add del mod">
          <ac:chgData name="Felipe Bottrel" userId="3f3bf9e99669898b" providerId="LiveId" clId="{FE83BC06-D6D8-5C43-87B3-AFDCA4ED2B8A}" dt="2021-03-12T18:08:31.187" v="3070" actId="6264"/>
          <ac:spMkLst>
            <pc:docMk/>
            <pc:sldMk cId="2515970645" sldId="2818"/>
            <ac:spMk id="10" creationId="{3B2C6719-F262-EF4D-9BAE-855CD830CAB9}"/>
          </ac:spMkLst>
        </pc:spChg>
        <pc:spChg chg="add del mod">
          <ac:chgData name="Felipe Bottrel" userId="3f3bf9e99669898b" providerId="LiveId" clId="{FE83BC06-D6D8-5C43-87B3-AFDCA4ED2B8A}" dt="2021-03-15T21:09:01.138" v="23112"/>
          <ac:spMkLst>
            <pc:docMk/>
            <pc:sldMk cId="2515970645" sldId="2818"/>
            <ac:spMk id="10" creationId="{5189DA00-E99A-2F4E-8455-E32F8C8C6FDF}"/>
          </ac:spMkLst>
        </pc:spChg>
        <pc:spChg chg="mod ord">
          <ac:chgData name="Felipe Bottrel" userId="3f3bf9e99669898b" providerId="LiveId" clId="{FE83BC06-D6D8-5C43-87B3-AFDCA4ED2B8A}" dt="2021-03-15T21:21:14.899" v="23168" actId="6264"/>
          <ac:spMkLst>
            <pc:docMk/>
            <pc:sldMk cId="2515970645" sldId="2818"/>
            <ac:spMk id="11" creationId="{A96D628F-20D1-0F4D-82E5-4BCBD460BF33}"/>
          </ac:spMkLst>
        </pc:spChg>
        <pc:spChg chg="add del mod">
          <ac:chgData name="Felipe Bottrel" userId="3f3bf9e99669898b" providerId="LiveId" clId="{FE83BC06-D6D8-5C43-87B3-AFDCA4ED2B8A}" dt="2021-03-12T18:08:31.187" v="3070" actId="6264"/>
          <ac:spMkLst>
            <pc:docMk/>
            <pc:sldMk cId="2515970645" sldId="2818"/>
            <ac:spMk id="13" creationId="{FE376922-8DA8-7545-B7E8-3B4D73F01AE0}"/>
          </ac:spMkLst>
        </pc:spChg>
        <pc:spChg chg="del mod ord">
          <ac:chgData name="Felipe Bottrel" userId="3f3bf9e99669898b" providerId="LiveId" clId="{FE83BC06-D6D8-5C43-87B3-AFDCA4ED2B8A}" dt="2021-03-12T18:08:36.748" v="3072" actId="478"/>
          <ac:spMkLst>
            <pc:docMk/>
            <pc:sldMk cId="2515970645" sldId="2818"/>
            <ac:spMk id="14" creationId="{C8D90B01-92F3-484B-AB43-32928CCAA497}"/>
          </ac:spMkLst>
        </pc:spChg>
        <pc:spChg chg="del">
          <ac:chgData name="Felipe Bottrel" userId="3f3bf9e99669898b" providerId="LiveId" clId="{FE83BC06-D6D8-5C43-87B3-AFDCA4ED2B8A}" dt="2021-03-12T18:08:34.973" v="3071" actId="478"/>
          <ac:spMkLst>
            <pc:docMk/>
            <pc:sldMk cId="2515970645" sldId="2818"/>
            <ac:spMk id="15" creationId="{A1C95C92-99B4-B94C-B1E6-1C06278E5F15}"/>
          </ac:spMkLst>
        </pc:spChg>
        <pc:spChg chg="add del mod">
          <ac:chgData name="Felipe Bottrel" userId="3f3bf9e99669898b" providerId="LiveId" clId="{FE83BC06-D6D8-5C43-87B3-AFDCA4ED2B8A}" dt="2021-03-15T21:09:05.149" v="23113" actId="6264"/>
          <ac:spMkLst>
            <pc:docMk/>
            <pc:sldMk cId="2515970645" sldId="2818"/>
            <ac:spMk id="15" creationId="{C5BAD256-012A-314D-915E-4C1A8FD399D5}"/>
          </ac:spMkLst>
        </pc:spChg>
        <pc:spChg chg="add del mod">
          <ac:chgData name="Felipe Bottrel" userId="3f3bf9e99669898b" providerId="LiveId" clId="{FE83BC06-D6D8-5C43-87B3-AFDCA4ED2B8A}" dt="2021-03-15T21:09:05.149" v="23113" actId="6264"/>
          <ac:spMkLst>
            <pc:docMk/>
            <pc:sldMk cId="2515970645" sldId="2818"/>
            <ac:spMk id="16" creationId="{B8ABF15C-8DB9-E640-B5AF-A57A4A040313}"/>
          </ac:spMkLst>
        </pc:spChg>
        <pc:spChg chg="del">
          <ac:chgData name="Felipe Bottrel" userId="3f3bf9e99669898b" providerId="LiveId" clId="{FE83BC06-D6D8-5C43-87B3-AFDCA4ED2B8A}" dt="2021-03-12T18:08:34.973" v="3071" actId="478"/>
          <ac:spMkLst>
            <pc:docMk/>
            <pc:sldMk cId="2515970645" sldId="2818"/>
            <ac:spMk id="17" creationId="{63127083-FBF9-2448-8CD9-D95EF5D5DA64}"/>
          </ac:spMkLst>
        </pc:spChg>
        <pc:spChg chg="add del mod">
          <ac:chgData name="Felipe Bottrel" userId="3f3bf9e99669898b" providerId="LiveId" clId="{FE83BC06-D6D8-5C43-87B3-AFDCA4ED2B8A}" dt="2021-03-15T21:09:05.149" v="23113" actId="6264"/>
          <ac:spMkLst>
            <pc:docMk/>
            <pc:sldMk cId="2515970645" sldId="2818"/>
            <ac:spMk id="17" creationId="{F98B0BB2-1715-D545-A72C-1CA28E344D51}"/>
          </ac:spMkLst>
        </pc:spChg>
        <pc:spChg chg="add del mod">
          <ac:chgData name="Felipe Bottrel" userId="3f3bf9e99669898b" providerId="LiveId" clId="{FE83BC06-D6D8-5C43-87B3-AFDCA4ED2B8A}" dt="2021-03-15T21:09:05.149" v="23113" actId="6264"/>
          <ac:spMkLst>
            <pc:docMk/>
            <pc:sldMk cId="2515970645" sldId="2818"/>
            <ac:spMk id="18" creationId="{165B458B-6C7D-5E4B-99C7-711175F672DF}"/>
          </ac:spMkLst>
        </pc:spChg>
        <pc:spChg chg="del">
          <ac:chgData name="Felipe Bottrel" userId="3f3bf9e99669898b" providerId="LiveId" clId="{FE83BC06-D6D8-5C43-87B3-AFDCA4ED2B8A}" dt="2021-03-12T18:08:34.973" v="3071" actId="478"/>
          <ac:spMkLst>
            <pc:docMk/>
            <pc:sldMk cId="2515970645" sldId="2818"/>
            <ac:spMk id="18" creationId="{35C1DAA3-7140-8D46-8D05-DE5B5CD1B9A9}"/>
          </ac:spMkLst>
        </pc:spChg>
        <pc:spChg chg="add del mod">
          <ac:chgData name="Felipe Bottrel" userId="3f3bf9e99669898b" providerId="LiveId" clId="{FE83BC06-D6D8-5C43-87B3-AFDCA4ED2B8A}" dt="2021-03-12T18:08:51.300" v="3078" actId="6264"/>
          <ac:spMkLst>
            <pc:docMk/>
            <pc:sldMk cId="2515970645" sldId="2818"/>
            <ac:spMk id="19" creationId="{91976820-2981-EA4A-8247-1BBDFB73BDF6}"/>
          </ac:spMkLst>
        </pc:spChg>
        <pc:spChg chg="add del mod">
          <ac:chgData name="Felipe Bottrel" userId="3f3bf9e99669898b" providerId="LiveId" clId="{FE83BC06-D6D8-5C43-87B3-AFDCA4ED2B8A}" dt="2021-03-15T21:09:05.149" v="23113" actId="6264"/>
          <ac:spMkLst>
            <pc:docMk/>
            <pc:sldMk cId="2515970645" sldId="2818"/>
            <ac:spMk id="19" creationId="{FFE74235-D7D0-A34D-B3CA-6A18CC22CD12}"/>
          </ac:spMkLst>
        </pc:spChg>
        <pc:spChg chg="add del mod">
          <ac:chgData name="Felipe Bottrel" userId="3f3bf9e99669898b" providerId="LiveId" clId="{FE83BC06-D6D8-5C43-87B3-AFDCA4ED2B8A}" dt="2021-03-15T21:09:06.804" v="23114" actId="6264"/>
          <ac:spMkLst>
            <pc:docMk/>
            <pc:sldMk cId="2515970645" sldId="2818"/>
            <ac:spMk id="20" creationId="{86EFAA5F-2CC4-8F40-9F5D-041FEA1973BD}"/>
          </ac:spMkLst>
        </pc:spChg>
        <pc:spChg chg="add del mod">
          <ac:chgData name="Felipe Bottrel" userId="3f3bf9e99669898b" providerId="LiveId" clId="{FE83BC06-D6D8-5C43-87B3-AFDCA4ED2B8A}" dt="2021-03-12T18:08:51.300" v="3078" actId="6264"/>
          <ac:spMkLst>
            <pc:docMk/>
            <pc:sldMk cId="2515970645" sldId="2818"/>
            <ac:spMk id="20" creationId="{FC017F82-555D-814B-AC36-41EF9F107ED3}"/>
          </ac:spMkLst>
        </pc:spChg>
        <pc:spChg chg="add del mod">
          <ac:chgData name="Felipe Bottrel" userId="3f3bf9e99669898b" providerId="LiveId" clId="{FE83BC06-D6D8-5C43-87B3-AFDCA4ED2B8A}" dt="2021-03-15T21:09:06.804" v="23114" actId="6264"/>
          <ac:spMkLst>
            <pc:docMk/>
            <pc:sldMk cId="2515970645" sldId="2818"/>
            <ac:spMk id="21" creationId="{5A957C50-E979-C547-9A9A-643D79F916A8}"/>
          </ac:spMkLst>
        </pc:spChg>
        <pc:spChg chg="add del mod">
          <ac:chgData name="Felipe Bottrel" userId="3f3bf9e99669898b" providerId="LiveId" clId="{FE83BC06-D6D8-5C43-87B3-AFDCA4ED2B8A}" dt="2021-03-12T18:08:51.300" v="3078" actId="6264"/>
          <ac:spMkLst>
            <pc:docMk/>
            <pc:sldMk cId="2515970645" sldId="2818"/>
            <ac:spMk id="21" creationId="{9C52EF2B-8EF1-1044-A1F7-700F1F2AE0ED}"/>
          </ac:spMkLst>
        </pc:spChg>
        <pc:spChg chg="add del mod">
          <ac:chgData name="Felipe Bottrel" userId="3f3bf9e99669898b" providerId="LiveId" clId="{FE83BC06-D6D8-5C43-87B3-AFDCA4ED2B8A}" dt="2021-03-15T21:09:06.804" v="23114" actId="6264"/>
          <ac:spMkLst>
            <pc:docMk/>
            <pc:sldMk cId="2515970645" sldId="2818"/>
            <ac:spMk id="22" creationId="{257CA607-6EE8-3D45-993B-D0BFCEBA1F38}"/>
          </ac:spMkLst>
        </pc:spChg>
        <pc:spChg chg="add del mod">
          <ac:chgData name="Felipe Bottrel" userId="3f3bf9e99669898b" providerId="LiveId" clId="{FE83BC06-D6D8-5C43-87B3-AFDCA4ED2B8A}" dt="2021-03-12T18:08:51.300" v="3078" actId="6264"/>
          <ac:spMkLst>
            <pc:docMk/>
            <pc:sldMk cId="2515970645" sldId="2818"/>
            <ac:spMk id="22" creationId="{85720F7D-9F0E-CB49-9D81-133ECA38C567}"/>
          </ac:spMkLst>
        </pc:spChg>
        <pc:spChg chg="add del mod">
          <ac:chgData name="Felipe Bottrel" userId="3f3bf9e99669898b" providerId="LiveId" clId="{FE83BC06-D6D8-5C43-87B3-AFDCA4ED2B8A}" dt="2021-03-15T21:09:06.804" v="23114" actId="6264"/>
          <ac:spMkLst>
            <pc:docMk/>
            <pc:sldMk cId="2515970645" sldId="2818"/>
            <ac:spMk id="23" creationId="{4E7ADDC5-67CB-9249-B895-B546A667AAAB}"/>
          </ac:spMkLst>
        </pc:spChg>
        <pc:spChg chg="add del mod">
          <ac:chgData name="Felipe Bottrel" userId="3f3bf9e99669898b" providerId="LiveId" clId="{FE83BC06-D6D8-5C43-87B3-AFDCA4ED2B8A}" dt="2021-03-12T18:08:51.300" v="3078" actId="6264"/>
          <ac:spMkLst>
            <pc:docMk/>
            <pc:sldMk cId="2515970645" sldId="2818"/>
            <ac:spMk id="23" creationId="{722E15A2-24A1-5A47-A07B-A8A28ABC2827}"/>
          </ac:spMkLst>
        </pc:spChg>
        <pc:spChg chg="add mod ord">
          <ac:chgData name="Felipe Bottrel" userId="3f3bf9e99669898b" providerId="LiveId" clId="{FE83BC06-D6D8-5C43-87B3-AFDCA4ED2B8A}" dt="2021-03-15T21:21:14.899" v="23168" actId="6264"/>
          <ac:spMkLst>
            <pc:docMk/>
            <pc:sldMk cId="2515970645" sldId="2818"/>
            <ac:spMk id="24" creationId="{817CD592-2D86-F64C-B03E-461FC9F18359}"/>
          </ac:spMkLst>
        </pc:spChg>
        <pc:spChg chg="add del mod">
          <ac:chgData name="Felipe Bottrel" userId="3f3bf9e99669898b" providerId="LiveId" clId="{FE83BC06-D6D8-5C43-87B3-AFDCA4ED2B8A}" dt="2021-03-15T21:09:06.804" v="23114" actId="6264"/>
          <ac:spMkLst>
            <pc:docMk/>
            <pc:sldMk cId="2515970645" sldId="2818"/>
            <ac:spMk id="25" creationId="{18EEFF45-A652-0F4F-B471-CC2E83203CAE}"/>
          </ac:spMkLst>
        </pc:spChg>
        <pc:spChg chg="add del mod">
          <ac:chgData name="Felipe Bottrel" userId="3f3bf9e99669898b" providerId="LiveId" clId="{FE83BC06-D6D8-5C43-87B3-AFDCA4ED2B8A}" dt="2021-03-12T18:09:02.482" v="3083" actId="6264"/>
          <ac:spMkLst>
            <pc:docMk/>
            <pc:sldMk cId="2515970645" sldId="2818"/>
            <ac:spMk id="25" creationId="{6C0BCECB-C0EA-F645-BADA-93BE4FDC2A3B}"/>
          </ac:spMkLst>
        </pc:spChg>
        <pc:spChg chg="add del mod">
          <ac:chgData name="Felipe Bottrel" userId="3f3bf9e99669898b" providerId="LiveId" clId="{FE83BC06-D6D8-5C43-87B3-AFDCA4ED2B8A}" dt="2021-03-12T18:09:02.482" v="3083" actId="6264"/>
          <ac:spMkLst>
            <pc:docMk/>
            <pc:sldMk cId="2515970645" sldId="2818"/>
            <ac:spMk id="26" creationId="{906CBDEB-945C-E541-A645-AE918C4DBE52}"/>
          </ac:spMkLst>
        </pc:spChg>
        <pc:spChg chg="add del mod">
          <ac:chgData name="Felipe Bottrel" userId="3f3bf9e99669898b" providerId="LiveId" clId="{FE83BC06-D6D8-5C43-87B3-AFDCA4ED2B8A}" dt="2021-03-15T21:21:08.189" v="23165"/>
          <ac:spMkLst>
            <pc:docMk/>
            <pc:sldMk cId="2515970645" sldId="2818"/>
            <ac:spMk id="27" creationId="{7F79C0F4-A3CD-764A-8C88-5B917CAF5632}"/>
          </ac:spMkLst>
        </pc:spChg>
        <pc:spChg chg="add del mod">
          <ac:chgData name="Felipe Bottrel" userId="3f3bf9e99669898b" providerId="LiveId" clId="{FE83BC06-D6D8-5C43-87B3-AFDCA4ED2B8A}" dt="2021-03-12T18:09:02.482" v="3083" actId="6264"/>
          <ac:spMkLst>
            <pc:docMk/>
            <pc:sldMk cId="2515970645" sldId="2818"/>
            <ac:spMk id="27" creationId="{DBAC0375-4F3E-3546-9100-44AA7501D249}"/>
          </ac:spMkLst>
        </pc:spChg>
        <pc:spChg chg="add del mod">
          <ac:chgData name="Felipe Bottrel" userId="3f3bf9e99669898b" providerId="LiveId" clId="{FE83BC06-D6D8-5C43-87B3-AFDCA4ED2B8A}" dt="2021-03-12T18:09:02.482" v="3083" actId="6264"/>
          <ac:spMkLst>
            <pc:docMk/>
            <pc:sldMk cId="2515970645" sldId="2818"/>
            <ac:spMk id="28" creationId="{E57C6838-D70A-504B-9421-93B832B919B8}"/>
          </ac:spMkLst>
        </pc:spChg>
        <pc:spChg chg="add del mod">
          <ac:chgData name="Felipe Bottrel" userId="3f3bf9e99669898b" providerId="LiveId" clId="{FE83BC06-D6D8-5C43-87B3-AFDCA4ED2B8A}" dt="2021-03-12T18:09:02.482" v="3083" actId="6264"/>
          <ac:spMkLst>
            <pc:docMk/>
            <pc:sldMk cId="2515970645" sldId="2818"/>
            <ac:spMk id="29" creationId="{96F4D5A1-DAD0-5942-A155-6240D3DC8DCE}"/>
          </ac:spMkLst>
        </pc:spChg>
        <pc:spChg chg="add del mod">
          <ac:chgData name="Felipe Bottrel" userId="3f3bf9e99669898b" providerId="LiveId" clId="{FE83BC06-D6D8-5C43-87B3-AFDCA4ED2B8A}" dt="2021-03-15T21:21:14.899" v="23168" actId="6264"/>
          <ac:spMkLst>
            <pc:docMk/>
            <pc:sldMk cId="2515970645" sldId="2818"/>
            <ac:spMk id="30" creationId="{8D2EA933-7CA0-114E-A3F4-065A845C2788}"/>
          </ac:spMkLst>
        </pc:spChg>
        <pc:spChg chg="add del mod">
          <ac:chgData name="Felipe Bottrel" userId="3f3bf9e99669898b" providerId="LiveId" clId="{FE83BC06-D6D8-5C43-87B3-AFDCA4ED2B8A}" dt="2021-03-12T18:09:02.666" v="3084" actId="6264"/>
          <ac:spMkLst>
            <pc:docMk/>
            <pc:sldMk cId="2515970645" sldId="2818"/>
            <ac:spMk id="30" creationId="{A7D64AB7-FD19-2840-80F0-88D3EF53D8FE}"/>
          </ac:spMkLst>
        </pc:spChg>
        <pc:spChg chg="add del mod">
          <ac:chgData name="Felipe Bottrel" userId="3f3bf9e99669898b" providerId="LiveId" clId="{FE83BC06-D6D8-5C43-87B3-AFDCA4ED2B8A}" dt="2021-03-12T18:09:02.666" v="3084" actId="6264"/>
          <ac:spMkLst>
            <pc:docMk/>
            <pc:sldMk cId="2515970645" sldId="2818"/>
            <ac:spMk id="31" creationId="{1DF22416-27DB-B743-BF16-00B80F485FD8}"/>
          </ac:spMkLst>
        </pc:spChg>
        <pc:spChg chg="add del mod">
          <ac:chgData name="Felipe Bottrel" userId="3f3bf9e99669898b" providerId="LiveId" clId="{FE83BC06-D6D8-5C43-87B3-AFDCA4ED2B8A}" dt="2021-03-15T21:21:14.899" v="23168" actId="6264"/>
          <ac:spMkLst>
            <pc:docMk/>
            <pc:sldMk cId="2515970645" sldId="2818"/>
            <ac:spMk id="31" creationId="{418C1283-1490-8A4F-B5BC-E7708B93D2FD}"/>
          </ac:spMkLst>
        </pc:spChg>
        <pc:spChg chg="add del mod">
          <ac:chgData name="Felipe Bottrel" userId="3f3bf9e99669898b" providerId="LiveId" clId="{FE83BC06-D6D8-5C43-87B3-AFDCA4ED2B8A}" dt="2021-03-15T21:21:14.899" v="23168" actId="6264"/>
          <ac:spMkLst>
            <pc:docMk/>
            <pc:sldMk cId="2515970645" sldId="2818"/>
            <ac:spMk id="32" creationId="{3FCD850E-50BC-914D-913A-8BDADC7BC603}"/>
          </ac:spMkLst>
        </pc:spChg>
        <pc:spChg chg="add del mod">
          <ac:chgData name="Felipe Bottrel" userId="3f3bf9e99669898b" providerId="LiveId" clId="{FE83BC06-D6D8-5C43-87B3-AFDCA4ED2B8A}" dt="2021-03-12T18:09:02.666" v="3084" actId="6264"/>
          <ac:spMkLst>
            <pc:docMk/>
            <pc:sldMk cId="2515970645" sldId="2818"/>
            <ac:spMk id="32" creationId="{E7E9B80C-E34B-2F46-8149-43E6C02C6D19}"/>
          </ac:spMkLst>
        </pc:spChg>
        <pc:spChg chg="add del mod">
          <ac:chgData name="Felipe Bottrel" userId="3f3bf9e99669898b" providerId="LiveId" clId="{FE83BC06-D6D8-5C43-87B3-AFDCA4ED2B8A}" dt="2021-03-12T18:09:02.666" v="3084" actId="6264"/>
          <ac:spMkLst>
            <pc:docMk/>
            <pc:sldMk cId="2515970645" sldId="2818"/>
            <ac:spMk id="33" creationId="{1CA9A12D-92B0-B141-A0DF-D8BDF634ADC3}"/>
          </ac:spMkLst>
        </pc:spChg>
        <pc:spChg chg="add del mod">
          <ac:chgData name="Felipe Bottrel" userId="3f3bf9e99669898b" providerId="LiveId" clId="{FE83BC06-D6D8-5C43-87B3-AFDCA4ED2B8A}" dt="2021-03-15T21:21:14.899" v="23168" actId="6264"/>
          <ac:spMkLst>
            <pc:docMk/>
            <pc:sldMk cId="2515970645" sldId="2818"/>
            <ac:spMk id="33" creationId="{E88E6DB2-00F2-124F-862C-63250EA54BC1}"/>
          </ac:spMkLst>
        </pc:spChg>
        <pc:spChg chg="add del mod">
          <ac:chgData name="Felipe Bottrel" userId="3f3bf9e99669898b" providerId="LiveId" clId="{FE83BC06-D6D8-5C43-87B3-AFDCA4ED2B8A}" dt="2021-03-15T21:21:14.899" v="23168" actId="6264"/>
          <ac:spMkLst>
            <pc:docMk/>
            <pc:sldMk cId="2515970645" sldId="2818"/>
            <ac:spMk id="34" creationId="{45C5CA81-834C-7849-8BD0-A62B28B82F48}"/>
          </ac:spMkLst>
        </pc:spChg>
        <pc:spChg chg="add del mod">
          <ac:chgData name="Felipe Bottrel" userId="3f3bf9e99669898b" providerId="LiveId" clId="{FE83BC06-D6D8-5C43-87B3-AFDCA4ED2B8A}" dt="2021-03-12T18:09:02.666" v="3084" actId="6264"/>
          <ac:spMkLst>
            <pc:docMk/>
            <pc:sldMk cId="2515970645" sldId="2818"/>
            <ac:spMk id="34" creationId="{CA208A83-1573-4243-BCB7-1430BBF72BF9}"/>
          </ac:spMkLst>
        </pc:spChg>
        <pc:picChg chg="del mod ord modCrop">
          <ac:chgData name="Felipe Bottrel" userId="3f3bf9e99669898b" providerId="LiveId" clId="{FE83BC06-D6D8-5C43-87B3-AFDCA4ED2B8A}" dt="2021-03-12T18:08:27.952" v="3068" actId="478"/>
          <ac:picMkLst>
            <pc:docMk/>
            <pc:sldMk cId="2515970645" sldId="2818"/>
            <ac:picMk id="5" creationId="{3A07B2B6-1685-AE49-B4C6-2FE4674107E6}"/>
          </ac:picMkLst>
        </pc:picChg>
        <pc:picChg chg="add del mod ord modCrop">
          <ac:chgData name="Felipe Bottrel" userId="3f3bf9e99669898b" providerId="LiveId" clId="{FE83BC06-D6D8-5C43-87B3-AFDCA4ED2B8A}" dt="2021-03-15T21:05:43.411" v="23096" actId="478"/>
          <ac:picMkLst>
            <pc:docMk/>
            <pc:sldMk cId="2515970645" sldId="2818"/>
            <ac:picMk id="12" creationId="{D116ACEE-8E10-4A4B-89C4-4D5662829A93}"/>
          </ac:picMkLst>
        </pc:picChg>
        <pc:picChg chg="add del mod ord modCrop">
          <ac:chgData name="Felipe Bottrel" userId="3f3bf9e99669898b" providerId="LiveId" clId="{FE83BC06-D6D8-5C43-87B3-AFDCA4ED2B8A}" dt="2021-03-15T21:21:03.611" v="23164" actId="478"/>
          <ac:picMkLst>
            <pc:docMk/>
            <pc:sldMk cId="2515970645" sldId="2818"/>
            <ac:picMk id="14" creationId="{E8C48B98-6BB9-E24B-849C-90267202E12A}"/>
          </ac:picMkLst>
        </pc:picChg>
        <pc:picChg chg="add mod ord modCrop">
          <ac:chgData name="Felipe Bottrel" userId="3f3bf9e99669898b" providerId="LiveId" clId="{FE83BC06-D6D8-5C43-87B3-AFDCA4ED2B8A}" dt="2021-03-15T21:21:14.899" v="23168" actId="6264"/>
          <ac:picMkLst>
            <pc:docMk/>
            <pc:sldMk cId="2515970645" sldId="2818"/>
            <ac:picMk id="29" creationId="{16E71EDB-086B-DA4E-BF83-1727A2FB2A77}"/>
          </ac:picMkLst>
        </pc:picChg>
      </pc:sldChg>
      <pc:sldChg chg="addSp delSp modSp add del mod chgLayout">
        <pc:chgData name="Felipe Bottrel" userId="3f3bf9e99669898b" providerId="LiveId" clId="{FE83BC06-D6D8-5C43-87B3-AFDCA4ED2B8A}" dt="2021-03-12T17:18:10.686" v="1495" actId="2696"/>
        <pc:sldMkLst>
          <pc:docMk/>
          <pc:sldMk cId="3271619922" sldId="2818"/>
        </pc:sldMkLst>
        <pc:spChg chg="mod ord">
          <ac:chgData name="Felipe Bottrel" userId="3f3bf9e99669898b" providerId="LiveId" clId="{FE83BC06-D6D8-5C43-87B3-AFDCA4ED2B8A}" dt="2021-03-12T17:17:43.851" v="1488" actId="6264"/>
          <ac:spMkLst>
            <pc:docMk/>
            <pc:sldMk cId="3271619922" sldId="2818"/>
            <ac:spMk id="2" creationId="{FB38DA47-12A7-C14A-8163-30B05A0A03C8}"/>
          </ac:spMkLst>
        </pc:spChg>
        <pc:spChg chg="add del mod">
          <ac:chgData name="Felipe Bottrel" userId="3f3bf9e99669898b" providerId="LiveId" clId="{FE83BC06-D6D8-5C43-87B3-AFDCA4ED2B8A}" dt="2021-03-12T17:17:43.851" v="1488" actId="6264"/>
          <ac:spMkLst>
            <pc:docMk/>
            <pc:sldMk cId="3271619922" sldId="2818"/>
            <ac:spMk id="3" creationId="{3B1FDFA6-2DC2-684D-A529-EA23E499D71E}"/>
          </ac:spMkLst>
        </pc:spChg>
        <pc:spChg chg="add del mod">
          <ac:chgData name="Felipe Bottrel" userId="3f3bf9e99669898b" providerId="LiveId" clId="{FE83BC06-D6D8-5C43-87B3-AFDCA4ED2B8A}" dt="2021-03-12T17:17:43.851" v="1488" actId="6264"/>
          <ac:spMkLst>
            <pc:docMk/>
            <pc:sldMk cId="3271619922" sldId="2818"/>
            <ac:spMk id="4" creationId="{04DAB766-78AD-D943-B7F8-0F190F668FDD}"/>
          </ac:spMkLst>
        </pc:spChg>
        <pc:spChg chg="add del mod">
          <ac:chgData name="Felipe Bottrel" userId="3f3bf9e99669898b" providerId="LiveId" clId="{FE83BC06-D6D8-5C43-87B3-AFDCA4ED2B8A}" dt="2021-03-12T17:17:43.851" v="1488" actId="6264"/>
          <ac:spMkLst>
            <pc:docMk/>
            <pc:sldMk cId="3271619922" sldId="2818"/>
            <ac:spMk id="5" creationId="{64887ACB-80FF-AB42-B36A-D2DBF49BBCF6}"/>
          </ac:spMkLst>
        </pc:spChg>
        <pc:spChg chg="add del mod">
          <ac:chgData name="Felipe Bottrel" userId="3f3bf9e99669898b" providerId="LiveId" clId="{FE83BC06-D6D8-5C43-87B3-AFDCA4ED2B8A}" dt="2021-03-12T17:17:43.851" v="1488" actId="6264"/>
          <ac:spMkLst>
            <pc:docMk/>
            <pc:sldMk cId="3271619922" sldId="2818"/>
            <ac:spMk id="6" creationId="{6C55CF3C-A95E-904A-8633-451EADA061F3}"/>
          </ac:spMkLst>
        </pc:spChg>
        <pc:spChg chg="mod ord">
          <ac:chgData name="Felipe Bottrel" userId="3f3bf9e99669898b" providerId="LiveId" clId="{FE83BC06-D6D8-5C43-87B3-AFDCA4ED2B8A}" dt="2021-03-12T17:17:43.851" v="1488" actId="6264"/>
          <ac:spMkLst>
            <pc:docMk/>
            <pc:sldMk cId="3271619922" sldId="2818"/>
            <ac:spMk id="7" creationId="{17CCE61C-212C-1940-8A99-141984425B51}"/>
          </ac:spMkLst>
        </pc:spChg>
        <pc:spChg chg="mod ord">
          <ac:chgData name="Felipe Bottrel" userId="3f3bf9e99669898b" providerId="LiveId" clId="{FE83BC06-D6D8-5C43-87B3-AFDCA4ED2B8A}" dt="2021-03-12T17:17:45.034" v="1489" actId="20577"/>
          <ac:spMkLst>
            <pc:docMk/>
            <pc:sldMk cId="3271619922" sldId="2818"/>
            <ac:spMk id="8" creationId="{F24754A4-2EAB-C84E-B0C7-2ED18CF31762}"/>
          </ac:spMkLst>
        </pc:spChg>
        <pc:spChg chg="mod ord">
          <ac:chgData name="Felipe Bottrel" userId="3f3bf9e99669898b" providerId="LiveId" clId="{FE83BC06-D6D8-5C43-87B3-AFDCA4ED2B8A}" dt="2021-03-12T17:18:02.645" v="1494"/>
          <ac:spMkLst>
            <pc:docMk/>
            <pc:sldMk cId="3271619922" sldId="2818"/>
            <ac:spMk id="9" creationId="{2150A35D-F43A-A542-BC31-1813C8949827}"/>
          </ac:spMkLst>
        </pc:spChg>
      </pc:sldChg>
      <pc:sldChg chg="modSp add mod">
        <pc:chgData name="Felipe Bottrel" userId="3f3bf9e99669898b" providerId="LiveId" clId="{FE83BC06-D6D8-5C43-87B3-AFDCA4ED2B8A}" dt="2021-03-12T19:44:13.995" v="5896" actId="20577"/>
        <pc:sldMkLst>
          <pc:docMk/>
          <pc:sldMk cId="2649103917" sldId="2819"/>
        </pc:sldMkLst>
        <pc:spChg chg="mod">
          <ac:chgData name="Felipe Bottrel" userId="3f3bf9e99669898b" providerId="LiveId" clId="{FE83BC06-D6D8-5C43-87B3-AFDCA4ED2B8A}" dt="2021-03-12T19:43:45.618" v="5895"/>
          <ac:spMkLst>
            <pc:docMk/>
            <pc:sldMk cId="2649103917" sldId="2819"/>
            <ac:spMk id="8" creationId="{F24754A4-2EAB-C84E-B0C7-2ED18CF31762}"/>
          </ac:spMkLst>
        </pc:spChg>
        <pc:spChg chg="mod">
          <ac:chgData name="Felipe Bottrel" userId="3f3bf9e99669898b" providerId="LiveId" clId="{FE83BC06-D6D8-5C43-87B3-AFDCA4ED2B8A}" dt="2021-03-12T19:44:13.995" v="5896" actId="20577"/>
          <ac:spMkLst>
            <pc:docMk/>
            <pc:sldMk cId="2649103917" sldId="2819"/>
            <ac:spMk id="9" creationId="{2150A35D-F43A-A542-BC31-1813C8949827}"/>
          </ac:spMkLst>
        </pc:spChg>
      </pc:sldChg>
      <pc:sldChg chg="addSp delSp modSp add mod modClrScheme chgLayout">
        <pc:chgData name="Felipe Bottrel" userId="3f3bf9e99669898b" providerId="LiveId" clId="{FE83BC06-D6D8-5C43-87B3-AFDCA4ED2B8A}" dt="2021-03-15T15:54:16.724" v="21606"/>
        <pc:sldMkLst>
          <pc:docMk/>
          <pc:sldMk cId="1204990452" sldId="2820"/>
        </pc:sldMkLst>
        <pc:spChg chg="mod ord">
          <ac:chgData name="Felipe Bottrel" userId="3f3bf9e99669898b" providerId="LiveId" clId="{FE83BC06-D6D8-5C43-87B3-AFDCA4ED2B8A}" dt="2021-03-15T15:54:16.724" v="21606"/>
          <ac:spMkLst>
            <pc:docMk/>
            <pc:sldMk cId="1204990452" sldId="2820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3" creationId="{91E015DB-C411-AE4A-B8CE-97D8F7B5903B}"/>
          </ac:spMkLst>
        </pc:spChg>
        <pc:spChg chg="mod or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4" creationId="{A1BFB8E9-747C-6344-9F96-B82B4AC565CF}"/>
          </ac:spMkLst>
        </pc:spChg>
        <pc:spChg chg="add del mo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5" creationId="{15216296-4443-6047-A1E2-3F7E6CEDE0E2}"/>
          </ac:spMkLst>
        </pc:spChg>
        <pc:spChg chg="add del mo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6" creationId="{B969F16E-6857-4740-850E-A1001DAE4C2C}"/>
          </ac:spMkLst>
        </pc:spChg>
        <pc:spChg chg="add del mo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7" creationId="{18892102-C496-0547-BBB5-23CE9D88E28D}"/>
          </ac:spMkLst>
        </pc:spChg>
        <pc:spChg chg="add del mo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8" creationId="{B24813E0-D8C1-0146-A5F3-37730B1B1E14}"/>
          </ac:spMkLst>
        </pc:spChg>
        <pc:spChg chg="add del mo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9" creationId="{5D72AD5A-20FF-D949-A811-DE95D69DEED3}"/>
          </ac:spMkLst>
        </pc:spChg>
        <pc:spChg chg="add del mo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10" creationId="{BE688D9B-BEDC-0A4C-8ECB-E6923CDA6967}"/>
          </ac:spMkLst>
        </pc:spChg>
        <pc:spChg chg="add del mo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11" creationId="{0956A1E6-9CF6-E84F-A893-A0D201320119}"/>
          </ac:spMkLst>
        </pc:spChg>
        <pc:spChg chg="add del mo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12" creationId="{64516BE6-BBF2-6640-BF80-2EA1EED9F144}"/>
          </ac:spMkLst>
        </pc:spChg>
        <pc:spChg chg="add del mo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13" creationId="{2F676DC7-B660-0441-BBCC-8D2543B13EA2}"/>
          </ac:spMkLst>
        </pc:spChg>
        <pc:spChg chg="mod ord">
          <ac:chgData name="Felipe Bottrel" userId="3f3bf9e99669898b" providerId="LiveId" clId="{FE83BC06-D6D8-5C43-87B3-AFDCA4ED2B8A}" dt="2021-03-12T20:14:31.035" v="6340" actId="6264"/>
          <ac:spMkLst>
            <pc:docMk/>
            <pc:sldMk cId="1204990452" sldId="2820"/>
            <ac:spMk id="14" creationId="{9E21FB8B-BDBE-494A-99C5-2D8795FCF7A4}"/>
          </ac:spMkLst>
        </pc:spChg>
        <pc:spChg chg="mod ord">
          <ac:chgData name="Felipe Bottrel" userId="3f3bf9e99669898b" providerId="LiveId" clId="{FE83BC06-D6D8-5C43-87B3-AFDCA4ED2B8A}" dt="2021-03-14T17:53:54.664" v="14200"/>
          <ac:spMkLst>
            <pc:docMk/>
            <pc:sldMk cId="1204990452" sldId="2820"/>
            <ac:spMk id="15" creationId="{B6EE6CFA-1439-3647-926A-1632DF16866E}"/>
          </ac:spMkLst>
        </pc:spChg>
        <pc:spChg chg="mod ord">
          <ac:chgData name="Felipe Bottrel" userId="3f3bf9e99669898b" providerId="LiveId" clId="{FE83BC06-D6D8-5C43-87B3-AFDCA4ED2B8A}" dt="2021-03-12T20:15:23.971" v="6345" actId="20577"/>
          <ac:spMkLst>
            <pc:docMk/>
            <pc:sldMk cId="1204990452" sldId="2820"/>
            <ac:spMk id="16" creationId="{53A40C50-9279-F74C-88D3-31CD832BDB15}"/>
          </ac:spMkLst>
        </pc:spChg>
        <pc:spChg chg="mod ord">
          <ac:chgData name="Felipe Bottrel" userId="3f3bf9e99669898b" providerId="LiveId" clId="{FE83BC06-D6D8-5C43-87B3-AFDCA4ED2B8A}" dt="2021-03-12T20:34:58.107" v="6749" actId="20577"/>
          <ac:spMkLst>
            <pc:docMk/>
            <pc:sldMk cId="1204990452" sldId="2820"/>
            <ac:spMk id="29" creationId="{C5AB8CE6-3A18-0246-B5D0-7CEACA405EF8}"/>
          </ac:spMkLst>
        </pc:spChg>
        <pc:spChg chg="mod ord">
          <ac:chgData name="Felipe Bottrel" userId="3f3bf9e99669898b" providerId="LiveId" clId="{FE83BC06-D6D8-5C43-87B3-AFDCA4ED2B8A}" dt="2021-03-12T20:35:02.347" v="6752" actId="20577"/>
          <ac:spMkLst>
            <pc:docMk/>
            <pc:sldMk cId="1204990452" sldId="2820"/>
            <ac:spMk id="30" creationId="{41797DA3-747B-F142-A9CD-A212173282C9}"/>
          </ac:spMkLst>
        </pc:spChg>
        <pc:spChg chg="mod ord">
          <ac:chgData name="Felipe Bottrel" userId="3f3bf9e99669898b" providerId="LiveId" clId="{FE83BC06-D6D8-5C43-87B3-AFDCA4ED2B8A}" dt="2021-03-12T20:34:53.818" v="6744" actId="20577"/>
          <ac:spMkLst>
            <pc:docMk/>
            <pc:sldMk cId="1204990452" sldId="2820"/>
            <ac:spMk id="31" creationId="{36137376-D3B2-3045-8B33-FD8575B70521}"/>
          </ac:spMkLst>
        </pc:spChg>
      </pc:sldChg>
      <pc:sldChg chg="addSp delSp modSp add mod modClrScheme chgLayout">
        <pc:chgData name="Felipe Bottrel" userId="3f3bf9e99669898b" providerId="LiveId" clId="{FE83BC06-D6D8-5C43-87B3-AFDCA4ED2B8A}" dt="2021-03-15T21:29:23.201" v="23268" actId="12789"/>
        <pc:sldMkLst>
          <pc:docMk/>
          <pc:sldMk cId="719440448" sldId="2821"/>
        </pc:sldMkLst>
        <pc:spChg chg="mod ord">
          <ac:chgData name="Felipe Bottrel" userId="3f3bf9e99669898b" providerId="LiveId" clId="{FE83BC06-D6D8-5C43-87B3-AFDCA4ED2B8A}" dt="2021-03-15T15:54:23.358" v="21608" actId="20577"/>
          <ac:spMkLst>
            <pc:docMk/>
            <pc:sldMk cId="719440448" sldId="2821"/>
            <ac:spMk id="2" creationId="{BB0DD137-9079-3C45-AF12-B2D7F2B4244D}"/>
          </ac:spMkLst>
        </pc:spChg>
        <pc:spChg chg="mod or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3" creationId="{91E015DB-C411-AE4A-B8CE-97D8F7B5903B}"/>
          </ac:spMkLst>
        </pc:spChg>
        <pc:spChg chg="mod or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4" creationId="{A1BFB8E9-747C-6344-9F96-B82B4AC565CF}"/>
          </ac:spMkLst>
        </pc:spChg>
        <pc:spChg chg="add del mod">
          <ac:chgData name="Felipe Bottrel" userId="3f3bf9e99669898b" providerId="LiveId" clId="{FE83BC06-D6D8-5C43-87B3-AFDCA4ED2B8A}" dt="2021-03-12T20:15:57.353" v="6352" actId="6264"/>
          <ac:spMkLst>
            <pc:docMk/>
            <pc:sldMk cId="719440448" sldId="2821"/>
            <ac:spMk id="5" creationId="{B767D25C-D59D-2D49-8F5A-8D6BDCE5FABE}"/>
          </ac:spMkLst>
        </pc:spChg>
        <pc:spChg chg="add del mod">
          <ac:chgData name="Felipe Bottrel" userId="3f3bf9e99669898b" providerId="LiveId" clId="{FE83BC06-D6D8-5C43-87B3-AFDCA4ED2B8A}" dt="2021-03-12T20:15:57.353" v="6352" actId="6264"/>
          <ac:spMkLst>
            <pc:docMk/>
            <pc:sldMk cId="719440448" sldId="2821"/>
            <ac:spMk id="6" creationId="{272AAC41-4D0C-3845-A10A-50E6FD86ED5D}"/>
          </ac:spMkLst>
        </pc:spChg>
        <pc:spChg chg="add del mod">
          <ac:chgData name="Felipe Bottrel" userId="3f3bf9e99669898b" providerId="LiveId" clId="{FE83BC06-D6D8-5C43-87B3-AFDCA4ED2B8A}" dt="2021-03-12T20:15:57.353" v="6352" actId="6264"/>
          <ac:spMkLst>
            <pc:docMk/>
            <pc:sldMk cId="719440448" sldId="2821"/>
            <ac:spMk id="7" creationId="{8A0FD0E3-B9EC-1840-86FE-23C70946AF5F}"/>
          </ac:spMkLst>
        </pc:spChg>
        <pc:spChg chg="add del mod">
          <ac:chgData name="Felipe Bottrel" userId="3f3bf9e99669898b" providerId="LiveId" clId="{FE83BC06-D6D8-5C43-87B3-AFDCA4ED2B8A}" dt="2021-03-12T20:15:57.353" v="6352" actId="6264"/>
          <ac:spMkLst>
            <pc:docMk/>
            <pc:sldMk cId="719440448" sldId="2821"/>
            <ac:spMk id="8" creationId="{AB29DA0F-3F27-3441-9C94-6B98D16C9C50}"/>
          </ac:spMkLst>
        </pc:spChg>
        <pc:spChg chg="add del mod">
          <ac:chgData name="Felipe Bottrel" userId="3f3bf9e99669898b" providerId="LiveId" clId="{FE83BC06-D6D8-5C43-87B3-AFDCA4ED2B8A}" dt="2021-03-12T20:15:57.353" v="6352" actId="6264"/>
          <ac:spMkLst>
            <pc:docMk/>
            <pc:sldMk cId="719440448" sldId="2821"/>
            <ac:spMk id="9" creationId="{007EA32B-6546-6949-B07B-8A454EAA447A}"/>
          </ac:spMkLst>
        </pc:spChg>
        <pc:spChg chg="add del mod">
          <ac:chgData name="Felipe Bottrel" userId="3f3bf9e99669898b" providerId="LiveId" clId="{FE83BC06-D6D8-5C43-87B3-AFDCA4ED2B8A}" dt="2021-03-12T20:15:57.353" v="6352" actId="6264"/>
          <ac:spMkLst>
            <pc:docMk/>
            <pc:sldMk cId="719440448" sldId="2821"/>
            <ac:spMk id="10" creationId="{F6467183-0331-2D4C-93B3-BA421B28C7BC}"/>
          </ac:spMkLst>
        </pc:spChg>
        <pc:spChg chg="add del mod">
          <ac:chgData name="Felipe Bottrel" userId="3f3bf9e99669898b" providerId="LiveId" clId="{FE83BC06-D6D8-5C43-87B3-AFDCA4ED2B8A}" dt="2021-03-15T21:29:20.744" v="23267" actId="478"/>
          <ac:spMkLst>
            <pc:docMk/>
            <pc:sldMk cId="719440448" sldId="2821"/>
            <ac:spMk id="11" creationId="{855B51EF-53E5-3049-AEA0-872E1FAC27E8}"/>
          </ac:spMkLst>
        </pc:spChg>
        <pc:spChg chg="add del mod">
          <ac:chgData name="Felipe Bottrel" userId="3f3bf9e99669898b" providerId="LiveId" clId="{FE83BC06-D6D8-5C43-87B3-AFDCA4ED2B8A}" dt="2021-03-12T20:15:57.353" v="6352" actId="6264"/>
          <ac:spMkLst>
            <pc:docMk/>
            <pc:sldMk cId="719440448" sldId="2821"/>
            <ac:spMk id="11" creationId="{9138A17A-4323-9D41-936D-94D14FD94818}"/>
          </ac:spMkLst>
        </pc:spChg>
        <pc:spChg chg="add del mod">
          <ac:chgData name="Felipe Bottrel" userId="3f3bf9e99669898b" providerId="LiveId" clId="{FE83BC06-D6D8-5C43-87B3-AFDCA4ED2B8A}" dt="2021-03-12T20:15:57.353" v="6352" actId="6264"/>
          <ac:spMkLst>
            <pc:docMk/>
            <pc:sldMk cId="719440448" sldId="2821"/>
            <ac:spMk id="12" creationId="{4E39BA84-580E-4845-AC19-C539DBE87508}"/>
          </ac:spMkLst>
        </pc:spChg>
        <pc:spChg chg="add del mod">
          <ac:chgData name="Felipe Bottrel" userId="3f3bf9e99669898b" providerId="LiveId" clId="{FE83BC06-D6D8-5C43-87B3-AFDCA4ED2B8A}" dt="2021-03-15T16:56:04.957" v="22560" actId="478"/>
          <ac:spMkLst>
            <pc:docMk/>
            <pc:sldMk cId="719440448" sldId="2821"/>
            <ac:spMk id="12" creationId="{C06FEF6E-ED9A-0149-8CF6-73CC9970B8C3}"/>
          </ac:spMkLst>
        </pc:spChg>
        <pc:spChg chg="add del mod">
          <ac:chgData name="Felipe Bottrel" userId="3f3bf9e99669898b" providerId="LiveId" clId="{FE83BC06-D6D8-5C43-87B3-AFDCA4ED2B8A}" dt="2021-03-12T20:15:57.353" v="6352" actId="6264"/>
          <ac:spMkLst>
            <pc:docMk/>
            <pc:sldMk cId="719440448" sldId="2821"/>
            <ac:spMk id="13" creationId="{96DDEB3B-19CC-294D-8A65-2A1AD96F48E5}"/>
          </ac:spMkLst>
        </pc:spChg>
        <pc:spChg chg="add mod">
          <ac:chgData name="Felipe Bottrel" userId="3f3bf9e99669898b" providerId="LiveId" clId="{FE83BC06-D6D8-5C43-87B3-AFDCA4ED2B8A}" dt="2021-03-15T16:57:23.894" v="22581" actId="1036"/>
          <ac:spMkLst>
            <pc:docMk/>
            <pc:sldMk cId="719440448" sldId="2821"/>
            <ac:spMk id="13" creationId="{CA6A6B9A-09EB-8F46-A07F-8D5ADEC1342B}"/>
          </ac:spMkLst>
        </pc:spChg>
        <pc:spChg chg="mod ord">
          <ac:chgData name="Felipe Bottrel" userId="3f3bf9e99669898b" providerId="LiveId" clId="{FE83BC06-D6D8-5C43-87B3-AFDCA4ED2B8A}" dt="2021-03-15T21:29:23.201" v="23268" actId="12789"/>
          <ac:spMkLst>
            <pc:docMk/>
            <pc:sldMk cId="719440448" sldId="2821"/>
            <ac:spMk id="14" creationId="{9E21FB8B-BDBE-494A-99C5-2D8795FCF7A4}"/>
          </ac:spMkLst>
        </pc:spChg>
        <pc:spChg chg="mod ord">
          <ac:chgData name="Felipe Bottrel" userId="3f3bf9e99669898b" providerId="LiveId" clId="{FE83BC06-D6D8-5C43-87B3-AFDCA4ED2B8A}" dt="2021-03-14T17:53:54.664" v="14200"/>
          <ac:spMkLst>
            <pc:docMk/>
            <pc:sldMk cId="719440448" sldId="2821"/>
            <ac:spMk id="15" creationId="{B6EE6CFA-1439-3647-926A-1632DF16866E}"/>
          </ac:spMkLst>
        </pc:spChg>
        <pc:spChg chg="mod or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6" creationId="{53A40C50-9279-F74C-88D3-31CD832BDB15}"/>
          </ac:spMkLst>
        </pc:spChg>
        <pc:spChg chg="add del mod">
          <ac:chgData name="Felipe Bottrel" userId="3f3bf9e99669898b" providerId="LiveId" clId="{FE83BC06-D6D8-5C43-87B3-AFDCA4ED2B8A}" dt="2021-03-12T20:15:57.991" v="6353" actId="6264"/>
          <ac:spMkLst>
            <pc:docMk/>
            <pc:sldMk cId="719440448" sldId="2821"/>
            <ac:spMk id="17" creationId="{896D655F-D31C-144C-A212-ECE4805EA00F}"/>
          </ac:spMkLst>
        </pc:spChg>
        <pc:spChg chg="add mod">
          <ac:chgData name="Felipe Bottrel" userId="3f3bf9e99669898b" providerId="LiveId" clId="{FE83BC06-D6D8-5C43-87B3-AFDCA4ED2B8A}" dt="2021-03-15T16:57:34.588" v="22590" actId="207"/>
          <ac:spMkLst>
            <pc:docMk/>
            <pc:sldMk cId="719440448" sldId="2821"/>
            <ac:spMk id="17" creationId="{9BB82619-B252-DE42-8C44-1384A97926EF}"/>
          </ac:spMkLst>
        </pc:spChg>
        <pc:spChg chg="add mod">
          <ac:chgData name="Felipe Bottrel" userId="3f3bf9e99669898b" providerId="LiveId" clId="{FE83BC06-D6D8-5C43-87B3-AFDCA4ED2B8A}" dt="2021-03-15T21:29:23.201" v="23268" actId="12789"/>
          <ac:spMkLst>
            <pc:docMk/>
            <pc:sldMk cId="719440448" sldId="2821"/>
            <ac:spMk id="18" creationId="{5C36DD67-D8D9-3541-9621-ECCDBBDADC5C}"/>
          </ac:spMkLst>
        </pc:spChg>
        <pc:spChg chg="add del mod">
          <ac:chgData name="Felipe Bottrel" userId="3f3bf9e99669898b" providerId="LiveId" clId="{FE83BC06-D6D8-5C43-87B3-AFDCA4ED2B8A}" dt="2021-03-12T20:15:57.991" v="6353" actId="6264"/>
          <ac:spMkLst>
            <pc:docMk/>
            <pc:sldMk cId="719440448" sldId="2821"/>
            <ac:spMk id="18" creationId="{5F7F5C92-E0D2-934F-849D-8DBF2D3D6BE3}"/>
          </ac:spMkLst>
        </pc:spChg>
        <pc:spChg chg="add del mod">
          <ac:chgData name="Felipe Bottrel" userId="3f3bf9e99669898b" providerId="LiveId" clId="{FE83BC06-D6D8-5C43-87B3-AFDCA4ED2B8A}" dt="2021-03-12T20:15:57.991" v="6353" actId="6264"/>
          <ac:spMkLst>
            <pc:docMk/>
            <pc:sldMk cId="719440448" sldId="2821"/>
            <ac:spMk id="19" creationId="{E6FAF907-088C-F140-9EDF-A42644439581}"/>
          </ac:spMkLst>
        </pc:spChg>
        <pc:spChg chg="add del mod">
          <ac:chgData name="Felipe Bottrel" userId="3f3bf9e99669898b" providerId="LiveId" clId="{FE83BC06-D6D8-5C43-87B3-AFDCA4ED2B8A}" dt="2021-03-12T20:15:57.991" v="6353" actId="6264"/>
          <ac:spMkLst>
            <pc:docMk/>
            <pc:sldMk cId="719440448" sldId="2821"/>
            <ac:spMk id="20" creationId="{F93E4C15-7F0F-C94F-ACFD-33D8E276875F}"/>
          </ac:spMkLst>
        </pc:spChg>
        <pc:spChg chg="add del mod">
          <ac:chgData name="Felipe Bottrel" userId="3f3bf9e99669898b" providerId="LiveId" clId="{FE83BC06-D6D8-5C43-87B3-AFDCA4ED2B8A}" dt="2021-03-12T20:15:57.991" v="6353" actId="6264"/>
          <ac:spMkLst>
            <pc:docMk/>
            <pc:sldMk cId="719440448" sldId="2821"/>
            <ac:spMk id="21" creationId="{24358626-1892-1046-88BF-A19BC2BCDA67}"/>
          </ac:spMkLst>
        </pc:spChg>
        <pc:spChg chg="add del mod">
          <ac:chgData name="Felipe Bottrel" userId="3f3bf9e99669898b" providerId="LiveId" clId="{FE83BC06-D6D8-5C43-87B3-AFDCA4ED2B8A}" dt="2021-03-12T20:15:57.991" v="6353" actId="6264"/>
          <ac:spMkLst>
            <pc:docMk/>
            <pc:sldMk cId="719440448" sldId="2821"/>
            <ac:spMk id="22" creationId="{524DAD70-63BA-EC48-931C-5850D04F4EB5}"/>
          </ac:spMkLst>
        </pc:spChg>
        <pc:spChg chg="add del mod">
          <ac:chgData name="Felipe Bottrel" userId="3f3bf9e99669898b" providerId="LiveId" clId="{FE83BC06-D6D8-5C43-87B3-AFDCA4ED2B8A}" dt="2021-03-12T20:15:57.991" v="6353" actId="6264"/>
          <ac:spMkLst>
            <pc:docMk/>
            <pc:sldMk cId="719440448" sldId="2821"/>
            <ac:spMk id="23" creationId="{51F137CB-9E16-9547-A389-C8D9A6ED55FC}"/>
          </ac:spMkLst>
        </pc:spChg>
        <pc:spChg chg="add del mod">
          <ac:chgData name="Felipe Bottrel" userId="3f3bf9e99669898b" providerId="LiveId" clId="{FE83BC06-D6D8-5C43-87B3-AFDCA4ED2B8A}" dt="2021-03-12T20:15:57.991" v="6353" actId="6264"/>
          <ac:spMkLst>
            <pc:docMk/>
            <pc:sldMk cId="719440448" sldId="2821"/>
            <ac:spMk id="24" creationId="{ECDF7D03-395B-0D4D-A84F-80F6F52CFDE0}"/>
          </ac:spMkLst>
        </pc:spChg>
        <pc:spChg chg="add del mod">
          <ac:chgData name="Felipe Bottrel" userId="3f3bf9e99669898b" providerId="LiveId" clId="{FE83BC06-D6D8-5C43-87B3-AFDCA4ED2B8A}" dt="2021-03-12T20:15:57.991" v="6353" actId="6264"/>
          <ac:spMkLst>
            <pc:docMk/>
            <pc:sldMk cId="719440448" sldId="2821"/>
            <ac:spMk id="25" creationId="{9F51FB72-E7EA-BF40-84D9-5A95A9BCDCF1}"/>
          </ac:spMkLst>
        </pc:spChg>
        <pc:spChg chg="add del mod">
          <ac:chgData name="Felipe Bottrel" userId="3f3bf9e99669898b" providerId="LiveId" clId="{FE83BC06-D6D8-5C43-87B3-AFDCA4ED2B8A}" dt="2021-03-12T20:15:58.474" v="6354" actId="6264"/>
          <ac:spMkLst>
            <pc:docMk/>
            <pc:sldMk cId="719440448" sldId="2821"/>
            <ac:spMk id="26" creationId="{B53B0C8F-D2CD-9440-BA1B-ADBE0ECDF728}"/>
          </ac:spMkLst>
        </pc:spChg>
        <pc:spChg chg="add del mod">
          <ac:chgData name="Felipe Bottrel" userId="3f3bf9e99669898b" providerId="LiveId" clId="{FE83BC06-D6D8-5C43-87B3-AFDCA4ED2B8A}" dt="2021-03-12T20:15:58.474" v="6354" actId="6264"/>
          <ac:spMkLst>
            <pc:docMk/>
            <pc:sldMk cId="719440448" sldId="2821"/>
            <ac:spMk id="27" creationId="{2CFF45ED-5600-E442-8BE0-0D430D9D7AD7}"/>
          </ac:spMkLst>
        </pc:spChg>
        <pc:spChg chg="add del mod">
          <ac:chgData name="Felipe Bottrel" userId="3f3bf9e99669898b" providerId="LiveId" clId="{FE83BC06-D6D8-5C43-87B3-AFDCA4ED2B8A}" dt="2021-03-12T20:15:58.474" v="6354" actId="6264"/>
          <ac:spMkLst>
            <pc:docMk/>
            <pc:sldMk cId="719440448" sldId="2821"/>
            <ac:spMk id="28" creationId="{4A431F4E-B406-834D-BE5C-83363B82857B}"/>
          </ac:spMkLst>
        </pc:spChg>
        <pc:spChg chg="mod ord">
          <ac:chgData name="Felipe Bottrel" userId="3f3bf9e99669898b" providerId="LiveId" clId="{FE83BC06-D6D8-5C43-87B3-AFDCA4ED2B8A}" dt="2021-03-12T20:50:03.544" v="7111" actId="20577"/>
          <ac:spMkLst>
            <pc:docMk/>
            <pc:sldMk cId="719440448" sldId="2821"/>
            <ac:spMk id="29" creationId="{C5AB8CE6-3A18-0246-B5D0-7CEACA405EF8}"/>
          </ac:spMkLst>
        </pc:spChg>
        <pc:spChg chg="mod ord">
          <ac:chgData name="Felipe Bottrel" userId="3f3bf9e99669898b" providerId="LiveId" clId="{FE83BC06-D6D8-5C43-87B3-AFDCA4ED2B8A}" dt="2021-03-12T20:50:23.735" v="7131" actId="20577"/>
          <ac:spMkLst>
            <pc:docMk/>
            <pc:sldMk cId="719440448" sldId="2821"/>
            <ac:spMk id="30" creationId="{41797DA3-747B-F142-A9CD-A212173282C9}"/>
          </ac:spMkLst>
        </pc:spChg>
        <pc:spChg chg="mod ord">
          <ac:chgData name="Felipe Bottrel" userId="3f3bf9e99669898b" providerId="LiveId" clId="{FE83BC06-D6D8-5C43-87B3-AFDCA4ED2B8A}" dt="2021-03-12T20:50:13.185" v="7114" actId="20577"/>
          <ac:spMkLst>
            <pc:docMk/>
            <pc:sldMk cId="719440448" sldId="2821"/>
            <ac:spMk id="31" creationId="{36137376-D3B2-3045-8B33-FD8575B70521}"/>
          </ac:spMkLst>
        </pc:spChg>
        <pc:spChg chg="add del mod">
          <ac:chgData name="Felipe Bottrel" userId="3f3bf9e99669898b" providerId="LiveId" clId="{FE83BC06-D6D8-5C43-87B3-AFDCA4ED2B8A}" dt="2021-03-12T20:15:58.474" v="6354" actId="6264"/>
          <ac:spMkLst>
            <pc:docMk/>
            <pc:sldMk cId="719440448" sldId="2821"/>
            <ac:spMk id="32" creationId="{29D6BB37-1A80-8A40-AC19-80F337CB1019}"/>
          </ac:spMkLst>
        </pc:spChg>
        <pc:spChg chg="add del mod">
          <ac:chgData name="Felipe Bottrel" userId="3f3bf9e99669898b" providerId="LiveId" clId="{FE83BC06-D6D8-5C43-87B3-AFDCA4ED2B8A}" dt="2021-03-12T20:15:58.474" v="6354" actId="6264"/>
          <ac:spMkLst>
            <pc:docMk/>
            <pc:sldMk cId="719440448" sldId="2821"/>
            <ac:spMk id="33" creationId="{B23186BA-8437-5944-A617-38B0495B14AC}"/>
          </ac:spMkLst>
        </pc:spChg>
        <pc:spChg chg="add del mod">
          <ac:chgData name="Felipe Bottrel" userId="3f3bf9e99669898b" providerId="LiveId" clId="{FE83BC06-D6D8-5C43-87B3-AFDCA4ED2B8A}" dt="2021-03-12T20:15:58.474" v="6354" actId="6264"/>
          <ac:spMkLst>
            <pc:docMk/>
            <pc:sldMk cId="719440448" sldId="2821"/>
            <ac:spMk id="34" creationId="{DC71B150-3D87-5F42-AC6A-2821A9161CD4}"/>
          </ac:spMkLst>
        </pc:spChg>
        <pc:spChg chg="add del mod">
          <ac:chgData name="Felipe Bottrel" userId="3f3bf9e99669898b" providerId="LiveId" clId="{FE83BC06-D6D8-5C43-87B3-AFDCA4ED2B8A}" dt="2021-03-12T20:15:58.474" v="6354" actId="6264"/>
          <ac:spMkLst>
            <pc:docMk/>
            <pc:sldMk cId="719440448" sldId="2821"/>
            <ac:spMk id="35" creationId="{176E5AB4-EBF0-1C46-BEE5-34A6985BAEFF}"/>
          </ac:spMkLst>
        </pc:spChg>
        <pc:spChg chg="add del mod">
          <ac:chgData name="Felipe Bottrel" userId="3f3bf9e99669898b" providerId="LiveId" clId="{FE83BC06-D6D8-5C43-87B3-AFDCA4ED2B8A}" dt="2021-03-12T20:15:58.474" v="6354" actId="6264"/>
          <ac:spMkLst>
            <pc:docMk/>
            <pc:sldMk cId="719440448" sldId="2821"/>
            <ac:spMk id="36" creationId="{0D56B98C-A689-954A-BCAE-F489DADA8F6F}"/>
          </ac:spMkLst>
        </pc:spChg>
        <pc:spChg chg="add del mod">
          <ac:chgData name="Felipe Bottrel" userId="3f3bf9e99669898b" providerId="LiveId" clId="{FE83BC06-D6D8-5C43-87B3-AFDCA4ED2B8A}" dt="2021-03-12T20:15:58.474" v="6354" actId="6264"/>
          <ac:spMkLst>
            <pc:docMk/>
            <pc:sldMk cId="719440448" sldId="2821"/>
            <ac:spMk id="37" creationId="{61E24FE9-1F06-3249-B532-13A73AFEA1C4}"/>
          </ac:spMkLst>
        </pc:spChg>
        <pc:spChg chg="add del mod">
          <ac:chgData name="Felipe Bottrel" userId="3f3bf9e99669898b" providerId="LiveId" clId="{FE83BC06-D6D8-5C43-87B3-AFDCA4ED2B8A}" dt="2021-03-12T20:16:55.688" v="6366" actId="6264"/>
          <ac:spMkLst>
            <pc:docMk/>
            <pc:sldMk cId="719440448" sldId="2821"/>
            <ac:spMk id="38" creationId="{10B5443B-3614-0148-B054-9FEAAC71489D}"/>
          </ac:spMkLst>
        </pc:spChg>
        <pc:spChg chg="add del mod">
          <ac:chgData name="Felipe Bottrel" userId="3f3bf9e99669898b" providerId="LiveId" clId="{FE83BC06-D6D8-5C43-87B3-AFDCA4ED2B8A}" dt="2021-03-12T20:16:55.688" v="6366" actId="6264"/>
          <ac:spMkLst>
            <pc:docMk/>
            <pc:sldMk cId="719440448" sldId="2821"/>
            <ac:spMk id="39" creationId="{E6E364B5-2EFB-7947-9439-DAABB0980FEA}"/>
          </ac:spMkLst>
        </pc:spChg>
        <pc:spChg chg="add del mod">
          <ac:chgData name="Felipe Bottrel" userId="3f3bf9e99669898b" providerId="LiveId" clId="{FE83BC06-D6D8-5C43-87B3-AFDCA4ED2B8A}" dt="2021-03-12T20:16:55.688" v="6366" actId="6264"/>
          <ac:spMkLst>
            <pc:docMk/>
            <pc:sldMk cId="719440448" sldId="2821"/>
            <ac:spMk id="40" creationId="{5C7A7D8B-2193-D84F-9FE5-7DBE075F7F20}"/>
          </ac:spMkLst>
        </pc:spChg>
        <pc:spChg chg="add del mod">
          <ac:chgData name="Felipe Bottrel" userId="3f3bf9e99669898b" providerId="LiveId" clId="{FE83BC06-D6D8-5C43-87B3-AFDCA4ED2B8A}" dt="2021-03-12T20:16:55.688" v="6366" actId="6264"/>
          <ac:spMkLst>
            <pc:docMk/>
            <pc:sldMk cId="719440448" sldId="2821"/>
            <ac:spMk id="41" creationId="{F2D5F485-29DE-6743-9CAB-6C166092C8D7}"/>
          </ac:spMkLst>
        </pc:spChg>
        <pc:spChg chg="add del mod">
          <ac:chgData name="Felipe Bottrel" userId="3f3bf9e99669898b" providerId="LiveId" clId="{FE83BC06-D6D8-5C43-87B3-AFDCA4ED2B8A}" dt="2021-03-12T20:16:55.688" v="6366" actId="6264"/>
          <ac:spMkLst>
            <pc:docMk/>
            <pc:sldMk cId="719440448" sldId="2821"/>
            <ac:spMk id="42" creationId="{71890B59-E90E-DB44-8ABB-C3EDF0043CF9}"/>
          </ac:spMkLst>
        </pc:spChg>
        <pc:spChg chg="add del mod">
          <ac:chgData name="Felipe Bottrel" userId="3f3bf9e99669898b" providerId="LiveId" clId="{FE83BC06-D6D8-5C43-87B3-AFDCA4ED2B8A}" dt="2021-03-12T20:16:55.688" v="6366" actId="6264"/>
          <ac:spMkLst>
            <pc:docMk/>
            <pc:sldMk cId="719440448" sldId="2821"/>
            <ac:spMk id="43" creationId="{DA9D8FA6-BC49-8841-9991-069D4DC956AA}"/>
          </ac:spMkLst>
        </pc:spChg>
        <pc:spChg chg="add del mod">
          <ac:chgData name="Felipe Bottrel" userId="3f3bf9e99669898b" providerId="LiveId" clId="{FE83BC06-D6D8-5C43-87B3-AFDCA4ED2B8A}" dt="2021-03-12T20:16:55.688" v="6366" actId="6264"/>
          <ac:spMkLst>
            <pc:docMk/>
            <pc:sldMk cId="719440448" sldId="2821"/>
            <ac:spMk id="44" creationId="{6A74FA34-FC17-EE4B-B32A-54A879DA07FE}"/>
          </ac:spMkLst>
        </pc:spChg>
        <pc:spChg chg="add del mod">
          <ac:chgData name="Felipe Bottrel" userId="3f3bf9e99669898b" providerId="LiveId" clId="{FE83BC06-D6D8-5C43-87B3-AFDCA4ED2B8A}" dt="2021-03-12T20:16:55.688" v="6366" actId="6264"/>
          <ac:spMkLst>
            <pc:docMk/>
            <pc:sldMk cId="719440448" sldId="2821"/>
            <ac:spMk id="45" creationId="{6A127638-D00A-E848-B690-4CF826D7AEA2}"/>
          </ac:spMkLst>
        </pc:spChg>
        <pc:spChg chg="add del mod">
          <ac:chgData name="Felipe Bottrel" userId="3f3bf9e99669898b" providerId="LiveId" clId="{FE83BC06-D6D8-5C43-87B3-AFDCA4ED2B8A}" dt="2021-03-12T20:16:55.688" v="6366" actId="6264"/>
          <ac:spMkLst>
            <pc:docMk/>
            <pc:sldMk cId="719440448" sldId="2821"/>
            <ac:spMk id="46" creationId="{A1DDBB7F-95F1-1C4C-BBA2-8E035E45A9CC}"/>
          </ac:spMkLst>
        </pc:spChg>
        <pc:spChg chg="add del mod">
          <ac:chgData name="Felipe Bottrel" userId="3f3bf9e99669898b" providerId="LiveId" clId="{FE83BC06-D6D8-5C43-87B3-AFDCA4ED2B8A}" dt="2021-03-12T20:16:57.432" v="6367" actId="6264"/>
          <ac:spMkLst>
            <pc:docMk/>
            <pc:sldMk cId="719440448" sldId="2821"/>
            <ac:spMk id="47" creationId="{A80F6BE8-A7BF-034B-ABCE-ECCE8EDD2B22}"/>
          </ac:spMkLst>
        </pc:spChg>
        <pc:spChg chg="add del mod">
          <ac:chgData name="Felipe Bottrel" userId="3f3bf9e99669898b" providerId="LiveId" clId="{FE83BC06-D6D8-5C43-87B3-AFDCA4ED2B8A}" dt="2021-03-12T20:16:57.432" v="6367" actId="6264"/>
          <ac:spMkLst>
            <pc:docMk/>
            <pc:sldMk cId="719440448" sldId="2821"/>
            <ac:spMk id="48" creationId="{16808A27-C14B-B249-BAE1-D2FF4DAB538C}"/>
          </ac:spMkLst>
        </pc:spChg>
        <pc:spChg chg="add del mod">
          <ac:chgData name="Felipe Bottrel" userId="3f3bf9e99669898b" providerId="LiveId" clId="{FE83BC06-D6D8-5C43-87B3-AFDCA4ED2B8A}" dt="2021-03-12T20:16:57.432" v="6367" actId="6264"/>
          <ac:spMkLst>
            <pc:docMk/>
            <pc:sldMk cId="719440448" sldId="2821"/>
            <ac:spMk id="49" creationId="{1CA3D8AE-4214-954A-943A-9A0A8CEFAA98}"/>
          </ac:spMkLst>
        </pc:spChg>
        <pc:spChg chg="add del mod">
          <ac:chgData name="Felipe Bottrel" userId="3f3bf9e99669898b" providerId="LiveId" clId="{FE83BC06-D6D8-5C43-87B3-AFDCA4ED2B8A}" dt="2021-03-12T20:16:57.432" v="6367" actId="6264"/>
          <ac:spMkLst>
            <pc:docMk/>
            <pc:sldMk cId="719440448" sldId="2821"/>
            <ac:spMk id="50" creationId="{D5AC1A39-5D4D-A242-8DF9-1CE16785CADA}"/>
          </ac:spMkLst>
        </pc:spChg>
        <pc:spChg chg="add del mod">
          <ac:chgData name="Felipe Bottrel" userId="3f3bf9e99669898b" providerId="LiveId" clId="{FE83BC06-D6D8-5C43-87B3-AFDCA4ED2B8A}" dt="2021-03-12T20:16:57.432" v="6367" actId="6264"/>
          <ac:spMkLst>
            <pc:docMk/>
            <pc:sldMk cId="719440448" sldId="2821"/>
            <ac:spMk id="51" creationId="{F29A4668-E341-BE48-92A3-AAC772557670}"/>
          </ac:spMkLst>
        </pc:spChg>
        <pc:spChg chg="add del mod">
          <ac:chgData name="Felipe Bottrel" userId="3f3bf9e99669898b" providerId="LiveId" clId="{FE83BC06-D6D8-5C43-87B3-AFDCA4ED2B8A}" dt="2021-03-12T20:16:57.432" v="6367" actId="6264"/>
          <ac:spMkLst>
            <pc:docMk/>
            <pc:sldMk cId="719440448" sldId="2821"/>
            <ac:spMk id="52" creationId="{082D18C8-0EBF-BB42-B6E7-EC768359A590}"/>
          </ac:spMkLst>
        </pc:spChg>
        <pc:spChg chg="add del mod">
          <ac:chgData name="Felipe Bottrel" userId="3f3bf9e99669898b" providerId="LiveId" clId="{FE83BC06-D6D8-5C43-87B3-AFDCA4ED2B8A}" dt="2021-03-12T20:16:57.432" v="6367" actId="6264"/>
          <ac:spMkLst>
            <pc:docMk/>
            <pc:sldMk cId="719440448" sldId="2821"/>
            <ac:spMk id="53" creationId="{A96BB1A9-B796-D24F-B056-4D7618A3B189}"/>
          </ac:spMkLst>
        </pc:spChg>
        <pc:spChg chg="add del mod">
          <ac:chgData name="Felipe Bottrel" userId="3f3bf9e99669898b" providerId="LiveId" clId="{FE83BC06-D6D8-5C43-87B3-AFDCA4ED2B8A}" dt="2021-03-12T20:16:57.432" v="6367" actId="6264"/>
          <ac:spMkLst>
            <pc:docMk/>
            <pc:sldMk cId="719440448" sldId="2821"/>
            <ac:spMk id="54" creationId="{47A069F3-35E8-B34D-BF69-C7BC30DFEEC4}"/>
          </ac:spMkLst>
        </pc:spChg>
        <pc:spChg chg="add del mod">
          <ac:chgData name="Felipe Bottrel" userId="3f3bf9e99669898b" providerId="LiveId" clId="{FE83BC06-D6D8-5C43-87B3-AFDCA4ED2B8A}" dt="2021-03-12T20:16:57.432" v="6367" actId="6264"/>
          <ac:spMkLst>
            <pc:docMk/>
            <pc:sldMk cId="719440448" sldId="2821"/>
            <ac:spMk id="55" creationId="{AB77FF1F-6935-DB49-AA8A-086D53F291B4}"/>
          </ac:spMkLst>
        </pc:spChg>
        <pc:spChg chg="add del mod">
          <ac:chgData name="Felipe Bottrel" userId="3f3bf9e99669898b" providerId="LiveId" clId="{FE83BC06-D6D8-5C43-87B3-AFDCA4ED2B8A}" dt="2021-03-12T20:17:05.434" v="6369" actId="6264"/>
          <ac:spMkLst>
            <pc:docMk/>
            <pc:sldMk cId="719440448" sldId="2821"/>
            <ac:spMk id="56" creationId="{8E623219-9B42-9F4C-9356-D11E544B0C4F}"/>
          </ac:spMkLst>
        </pc:spChg>
        <pc:spChg chg="add del mod">
          <ac:chgData name="Felipe Bottrel" userId="3f3bf9e99669898b" providerId="LiveId" clId="{FE83BC06-D6D8-5C43-87B3-AFDCA4ED2B8A}" dt="2021-03-12T20:17:05.434" v="6369" actId="6264"/>
          <ac:spMkLst>
            <pc:docMk/>
            <pc:sldMk cId="719440448" sldId="2821"/>
            <ac:spMk id="57" creationId="{9215EC25-A6F9-1C4C-8081-7ECCF4D475DC}"/>
          </ac:spMkLst>
        </pc:spChg>
        <pc:spChg chg="add del mod">
          <ac:chgData name="Felipe Bottrel" userId="3f3bf9e99669898b" providerId="LiveId" clId="{FE83BC06-D6D8-5C43-87B3-AFDCA4ED2B8A}" dt="2021-03-12T20:17:05.434" v="6369" actId="6264"/>
          <ac:spMkLst>
            <pc:docMk/>
            <pc:sldMk cId="719440448" sldId="2821"/>
            <ac:spMk id="58" creationId="{C0B5CF2C-BE64-FE4A-A53D-2521E7D819A6}"/>
          </ac:spMkLst>
        </pc:spChg>
        <pc:spChg chg="add del mod">
          <ac:chgData name="Felipe Bottrel" userId="3f3bf9e99669898b" providerId="LiveId" clId="{FE83BC06-D6D8-5C43-87B3-AFDCA4ED2B8A}" dt="2021-03-12T20:17:05.434" v="6369" actId="6264"/>
          <ac:spMkLst>
            <pc:docMk/>
            <pc:sldMk cId="719440448" sldId="2821"/>
            <ac:spMk id="59" creationId="{A6519A18-30E9-3A43-8F89-1D046E7A03EB}"/>
          </ac:spMkLst>
        </pc:spChg>
        <pc:spChg chg="add del mod">
          <ac:chgData name="Felipe Bottrel" userId="3f3bf9e99669898b" providerId="LiveId" clId="{FE83BC06-D6D8-5C43-87B3-AFDCA4ED2B8A}" dt="2021-03-12T20:17:05.434" v="6369" actId="6264"/>
          <ac:spMkLst>
            <pc:docMk/>
            <pc:sldMk cId="719440448" sldId="2821"/>
            <ac:spMk id="60" creationId="{CD5DC2E3-C8E1-5042-9DC1-B162D15A9C75}"/>
          </ac:spMkLst>
        </pc:spChg>
        <pc:spChg chg="add del mod">
          <ac:chgData name="Felipe Bottrel" userId="3f3bf9e99669898b" providerId="LiveId" clId="{FE83BC06-D6D8-5C43-87B3-AFDCA4ED2B8A}" dt="2021-03-12T20:17:05.434" v="6369" actId="6264"/>
          <ac:spMkLst>
            <pc:docMk/>
            <pc:sldMk cId="719440448" sldId="2821"/>
            <ac:spMk id="61" creationId="{9C2FE7EC-CB43-1343-AB5C-C73B18EF737F}"/>
          </ac:spMkLst>
        </pc:spChg>
        <pc:spChg chg="add del mod">
          <ac:chgData name="Felipe Bottrel" userId="3f3bf9e99669898b" providerId="LiveId" clId="{FE83BC06-D6D8-5C43-87B3-AFDCA4ED2B8A}" dt="2021-03-12T20:17:05.434" v="6369" actId="6264"/>
          <ac:spMkLst>
            <pc:docMk/>
            <pc:sldMk cId="719440448" sldId="2821"/>
            <ac:spMk id="62" creationId="{F49EAC24-6611-3A47-97CA-BA466767664C}"/>
          </ac:spMkLst>
        </pc:spChg>
        <pc:spChg chg="add del mod">
          <ac:chgData name="Felipe Bottrel" userId="3f3bf9e99669898b" providerId="LiveId" clId="{FE83BC06-D6D8-5C43-87B3-AFDCA4ED2B8A}" dt="2021-03-12T20:17:05.434" v="6369" actId="6264"/>
          <ac:spMkLst>
            <pc:docMk/>
            <pc:sldMk cId="719440448" sldId="2821"/>
            <ac:spMk id="63" creationId="{8F1123D6-8A20-DF41-AB3A-60CBFAAA1A8B}"/>
          </ac:spMkLst>
        </pc:spChg>
        <pc:spChg chg="add del mod">
          <ac:chgData name="Felipe Bottrel" userId="3f3bf9e99669898b" providerId="LiveId" clId="{FE83BC06-D6D8-5C43-87B3-AFDCA4ED2B8A}" dt="2021-03-12T20:17:05.434" v="6369" actId="6264"/>
          <ac:spMkLst>
            <pc:docMk/>
            <pc:sldMk cId="719440448" sldId="2821"/>
            <ac:spMk id="64" creationId="{4168B1D4-BB6E-9147-9300-2020CF370D48}"/>
          </ac:spMkLst>
        </pc:spChg>
        <pc:spChg chg="add del mod">
          <ac:chgData name="Felipe Bottrel" userId="3f3bf9e99669898b" providerId="LiveId" clId="{FE83BC06-D6D8-5C43-87B3-AFDCA4ED2B8A}" dt="2021-03-12T20:42:45.029" v="6998" actId="6264"/>
          <ac:spMkLst>
            <pc:docMk/>
            <pc:sldMk cId="719440448" sldId="2821"/>
            <ac:spMk id="65" creationId="{42CE3B62-A09C-1D43-AF44-5ECF03AB082C}"/>
          </ac:spMkLst>
        </pc:spChg>
        <pc:spChg chg="add del mod">
          <ac:chgData name="Felipe Bottrel" userId="3f3bf9e99669898b" providerId="LiveId" clId="{FE83BC06-D6D8-5C43-87B3-AFDCA4ED2B8A}" dt="2021-03-12T20:42:45.029" v="6998" actId="6264"/>
          <ac:spMkLst>
            <pc:docMk/>
            <pc:sldMk cId="719440448" sldId="2821"/>
            <ac:spMk id="66" creationId="{E44F7B47-CACA-1443-A593-C5CA8462AD33}"/>
          </ac:spMkLst>
        </pc:spChg>
        <pc:spChg chg="add del mod">
          <ac:chgData name="Felipe Bottrel" userId="3f3bf9e99669898b" providerId="LiveId" clId="{FE83BC06-D6D8-5C43-87B3-AFDCA4ED2B8A}" dt="2021-03-12T20:42:45.029" v="6998" actId="6264"/>
          <ac:spMkLst>
            <pc:docMk/>
            <pc:sldMk cId="719440448" sldId="2821"/>
            <ac:spMk id="67" creationId="{D1465238-42C5-834C-AE8C-2A86C0EEE2EE}"/>
          </ac:spMkLst>
        </pc:spChg>
        <pc:spChg chg="add del mod">
          <ac:chgData name="Felipe Bottrel" userId="3f3bf9e99669898b" providerId="LiveId" clId="{FE83BC06-D6D8-5C43-87B3-AFDCA4ED2B8A}" dt="2021-03-12T20:42:45.029" v="6998" actId="6264"/>
          <ac:spMkLst>
            <pc:docMk/>
            <pc:sldMk cId="719440448" sldId="2821"/>
            <ac:spMk id="68" creationId="{0D769ACF-CC3E-B841-B245-C2D1D9C94B90}"/>
          </ac:spMkLst>
        </pc:spChg>
        <pc:spChg chg="add del mod">
          <ac:chgData name="Felipe Bottrel" userId="3f3bf9e99669898b" providerId="LiveId" clId="{FE83BC06-D6D8-5C43-87B3-AFDCA4ED2B8A}" dt="2021-03-12T20:42:45.029" v="6998" actId="6264"/>
          <ac:spMkLst>
            <pc:docMk/>
            <pc:sldMk cId="719440448" sldId="2821"/>
            <ac:spMk id="69" creationId="{D4AC6748-599B-AA49-80E2-5C283534531F}"/>
          </ac:spMkLst>
        </pc:spChg>
        <pc:spChg chg="add del mod">
          <ac:chgData name="Felipe Bottrel" userId="3f3bf9e99669898b" providerId="LiveId" clId="{FE83BC06-D6D8-5C43-87B3-AFDCA4ED2B8A}" dt="2021-03-12T20:42:45.029" v="6998" actId="6264"/>
          <ac:spMkLst>
            <pc:docMk/>
            <pc:sldMk cId="719440448" sldId="2821"/>
            <ac:spMk id="70" creationId="{E1C78BA8-3FE8-8149-AACE-FEC09978081E}"/>
          </ac:spMkLst>
        </pc:spChg>
        <pc:spChg chg="add del mod">
          <ac:chgData name="Felipe Bottrel" userId="3f3bf9e99669898b" providerId="LiveId" clId="{FE83BC06-D6D8-5C43-87B3-AFDCA4ED2B8A}" dt="2021-03-12T20:42:45.029" v="6998" actId="6264"/>
          <ac:spMkLst>
            <pc:docMk/>
            <pc:sldMk cId="719440448" sldId="2821"/>
            <ac:spMk id="71" creationId="{9AD6D69D-F557-1A4D-9280-4C2045E456BD}"/>
          </ac:spMkLst>
        </pc:spChg>
        <pc:spChg chg="add del mod">
          <ac:chgData name="Felipe Bottrel" userId="3f3bf9e99669898b" providerId="LiveId" clId="{FE83BC06-D6D8-5C43-87B3-AFDCA4ED2B8A}" dt="2021-03-12T20:42:45.029" v="6998" actId="6264"/>
          <ac:spMkLst>
            <pc:docMk/>
            <pc:sldMk cId="719440448" sldId="2821"/>
            <ac:spMk id="72" creationId="{F316C2EC-93A6-1548-BC8E-37F65E26CE0D}"/>
          </ac:spMkLst>
        </pc:spChg>
        <pc:spChg chg="add del mod">
          <ac:chgData name="Felipe Bottrel" userId="3f3bf9e99669898b" providerId="LiveId" clId="{FE83BC06-D6D8-5C43-87B3-AFDCA4ED2B8A}" dt="2021-03-12T20:42:45.029" v="6998" actId="6264"/>
          <ac:spMkLst>
            <pc:docMk/>
            <pc:sldMk cId="719440448" sldId="2821"/>
            <ac:spMk id="73" creationId="{B377922A-2B02-1748-B731-C962AD3193CC}"/>
          </ac:spMkLst>
        </pc:spChg>
        <pc:spChg chg="add del mod">
          <ac:chgData name="Felipe Bottrel" userId="3f3bf9e99669898b" providerId="LiveId" clId="{FE83BC06-D6D8-5C43-87B3-AFDCA4ED2B8A}" dt="2021-03-12T20:43:49.804" v="7018" actId="6264"/>
          <ac:spMkLst>
            <pc:docMk/>
            <pc:sldMk cId="719440448" sldId="2821"/>
            <ac:spMk id="74" creationId="{DC848110-DEB5-7546-9E99-2654AB68258F}"/>
          </ac:spMkLst>
        </pc:spChg>
        <pc:spChg chg="add del mod">
          <ac:chgData name="Felipe Bottrel" userId="3f3bf9e99669898b" providerId="LiveId" clId="{FE83BC06-D6D8-5C43-87B3-AFDCA4ED2B8A}" dt="2021-03-12T20:43:49.804" v="7018" actId="6264"/>
          <ac:spMkLst>
            <pc:docMk/>
            <pc:sldMk cId="719440448" sldId="2821"/>
            <ac:spMk id="75" creationId="{EC10D95C-32BB-5D4B-AAC9-1E406DBD11A8}"/>
          </ac:spMkLst>
        </pc:spChg>
        <pc:spChg chg="add del mod">
          <ac:chgData name="Felipe Bottrel" userId="3f3bf9e99669898b" providerId="LiveId" clId="{FE83BC06-D6D8-5C43-87B3-AFDCA4ED2B8A}" dt="2021-03-12T20:43:49.804" v="7018" actId="6264"/>
          <ac:spMkLst>
            <pc:docMk/>
            <pc:sldMk cId="719440448" sldId="2821"/>
            <ac:spMk id="76" creationId="{185D92CF-8BDD-6F41-BAEE-FB35B4E14987}"/>
          </ac:spMkLst>
        </pc:spChg>
        <pc:spChg chg="add del mod">
          <ac:chgData name="Felipe Bottrel" userId="3f3bf9e99669898b" providerId="LiveId" clId="{FE83BC06-D6D8-5C43-87B3-AFDCA4ED2B8A}" dt="2021-03-12T20:43:49.804" v="7018" actId="6264"/>
          <ac:spMkLst>
            <pc:docMk/>
            <pc:sldMk cId="719440448" sldId="2821"/>
            <ac:spMk id="77" creationId="{C426D8F5-6814-FB47-81B7-19C40B1569D9}"/>
          </ac:spMkLst>
        </pc:spChg>
        <pc:spChg chg="add del mod">
          <ac:chgData name="Felipe Bottrel" userId="3f3bf9e99669898b" providerId="LiveId" clId="{FE83BC06-D6D8-5C43-87B3-AFDCA4ED2B8A}" dt="2021-03-12T20:43:49.804" v="7018" actId="6264"/>
          <ac:spMkLst>
            <pc:docMk/>
            <pc:sldMk cId="719440448" sldId="2821"/>
            <ac:spMk id="78" creationId="{24CC098F-5FF0-E943-A3C8-FF518706CD83}"/>
          </ac:spMkLst>
        </pc:spChg>
        <pc:spChg chg="add del mod">
          <ac:chgData name="Felipe Bottrel" userId="3f3bf9e99669898b" providerId="LiveId" clId="{FE83BC06-D6D8-5C43-87B3-AFDCA4ED2B8A}" dt="2021-03-12T20:43:49.804" v="7018" actId="6264"/>
          <ac:spMkLst>
            <pc:docMk/>
            <pc:sldMk cId="719440448" sldId="2821"/>
            <ac:spMk id="79" creationId="{0DAF88D7-3A64-174E-B12C-0A54CE1323E9}"/>
          </ac:spMkLst>
        </pc:spChg>
        <pc:spChg chg="add del mod">
          <ac:chgData name="Felipe Bottrel" userId="3f3bf9e99669898b" providerId="LiveId" clId="{FE83BC06-D6D8-5C43-87B3-AFDCA4ED2B8A}" dt="2021-03-12T20:43:49.804" v="7018" actId="6264"/>
          <ac:spMkLst>
            <pc:docMk/>
            <pc:sldMk cId="719440448" sldId="2821"/>
            <ac:spMk id="80" creationId="{4EF38C65-307B-E346-9A3A-452558EA77F4}"/>
          </ac:spMkLst>
        </pc:spChg>
        <pc:spChg chg="add del mod">
          <ac:chgData name="Felipe Bottrel" userId="3f3bf9e99669898b" providerId="LiveId" clId="{FE83BC06-D6D8-5C43-87B3-AFDCA4ED2B8A}" dt="2021-03-12T20:43:49.804" v="7018" actId="6264"/>
          <ac:spMkLst>
            <pc:docMk/>
            <pc:sldMk cId="719440448" sldId="2821"/>
            <ac:spMk id="81" creationId="{9C03C397-E06F-5D43-9152-FBF00D954CCE}"/>
          </ac:spMkLst>
        </pc:spChg>
        <pc:spChg chg="add del mod">
          <ac:chgData name="Felipe Bottrel" userId="3f3bf9e99669898b" providerId="LiveId" clId="{FE83BC06-D6D8-5C43-87B3-AFDCA4ED2B8A}" dt="2021-03-12T20:43:49.804" v="7018" actId="6264"/>
          <ac:spMkLst>
            <pc:docMk/>
            <pc:sldMk cId="719440448" sldId="2821"/>
            <ac:spMk id="82" creationId="{A4502B77-A317-2B4A-83F4-3ACE7B8A811A}"/>
          </ac:spMkLst>
        </pc:spChg>
        <pc:spChg chg="add del mod">
          <ac:chgData name="Felipe Bottrel" userId="3f3bf9e99669898b" providerId="LiveId" clId="{FE83BC06-D6D8-5C43-87B3-AFDCA4ED2B8A}" dt="2021-03-12T20:44:26.942" v="7029" actId="6264"/>
          <ac:spMkLst>
            <pc:docMk/>
            <pc:sldMk cId="719440448" sldId="2821"/>
            <ac:spMk id="83" creationId="{55DCF9AC-064B-3547-95EE-1FCF36A518C1}"/>
          </ac:spMkLst>
        </pc:spChg>
        <pc:spChg chg="add del mod">
          <ac:chgData name="Felipe Bottrel" userId="3f3bf9e99669898b" providerId="LiveId" clId="{FE83BC06-D6D8-5C43-87B3-AFDCA4ED2B8A}" dt="2021-03-12T20:44:26.942" v="7029" actId="6264"/>
          <ac:spMkLst>
            <pc:docMk/>
            <pc:sldMk cId="719440448" sldId="2821"/>
            <ac:spMk id="84" creationId="{EEA613AF-529F-CC47-8722-1E4FA836621A}"/>
          </ac:spMkLst>
        </pc:spChg>
        <pc:spChg chg="add del mod">
          <ac:chgData name="Felipe Bottrel" userId="3f3bf9e99669898b" providerId="LiveId" clId="{FE83BC06-D6D8-5C43-87B3-AFDCA4ED2B8A}" dt="2021-03-12T20:44:26.942" v="7029" actId="6264"/>
          <ac:spMkLst>
            <pc:docMk/>
            <pc:sldMk cId="719440448" sldId="2821"/>
            <ac:spMk id="85" creationId="{9AA3EC7D-C8A7-6F4C-8C1D-1A7A224A1F5E}"/>
          </ac:spMkLst>
        </pc:spChg>
        <pc:spChg chg="add del mod">
          <ac:chgData name="Felipe Bottrel" userId="3f3bf9e99669898b" providerId="LiveId" clId="{FE83BC06-D6D8-5C43-87B3-AFDCA4ED2B8A}" dt="2021-03-12T20:44:26.942" v="7029" actId="6264"/>
          <ac:spMkLst>
            <pc:docMk/>
            <pc:sldMk cId="719440448" sldId="2821"/>
            <ac:spMk id="86" creationId="{58914AB6-3C1C-704A-8A78-6B9835A8F5D6}"/>
          </ac:spMkLst>
        </pc:spChg>
        <pc:spChg chg="add del mod">
          <ac:chgData name="Felipe Bottrel" userId="3f3bf9e99669898b" providerId="LiveId" clId="{FE83BC06-D6D8-5C43-87B3-AFDCA4ED2B8A}" dt="2021-03-12T20:44:26.942" v="7029" actId="6264"/>
          <ac:spMkLst>
            <pc:docMk/>
            <pc:sldMk cId="719440448" sldId="2821"/>
            <ac:spMk id="87" creationId="{A79CF8A8-8903-EC4A-B9F0-D9025D55FF66}"/>
          </ac:spMkLst>
        </pc:spChg>
        <pc:spChg chg="add del mod">
          <ac:chgData name="Felipe Bottrel" userId="3f3bf9e99669898b" providerId="LiveId" clId="{FE83BC06-D6D8-5C43-87B3-AFDCA4ED2B8A}" dt="2021-03-12T20:44:26.942" v="7029" actId="6264"/>
          <ac:spMkLst>
            <pc:docMk/>
            <pc:sldMk cId="719440448" sldId="2821"/>
            <ac:spMk id="88" creationId="{5E8675A1-676A-C54A-8083-DAA2D72D12D4}"/>
          </ac:spMkLst>
        </pc:spChg>
        <pc:spChg chg="add del mod">
          <ac:chgData name="Felipe Bottrel" userId="3f3bf9e99669898b" providerId="LiveId" clId="{FE83BC06-D6D8-5C43-87B3-AFDCA4ED2B8A}" dt="2021-03-12T20:44:26.942" v="7029" actId="6264"/>
          <ac:spMkLst>
            <pc:docMk/>
            <pc:sldMk cId="719440448" sldId="2821"/>
            <ac:spMk id="89" creationId="{486426D8-27B8-A94C-9E64-0A54FC8B8804}"/>
          </ac:spMkLst>
        </pc:spChg>
        <pc:spChg chg="add del mod">
          <ac:chgData name="Felipe Bottrel" userId="3f3bf9e99669898b" providerId="LiveId" clId="{FE83BC06-D6D8-5C43-87B3-AFDCA4ED2B8A}" dt="2021-03-12T20:44:26.942" v="7029" actId="6264"/>
          <ac:spMkLst>
            <pc:docMk/>
            <pc:sldMk cId="719440448" sldId="2821"/>
            <ac:spMk id="90" creationId="{33896395-6AF2-F043-9956-CF3FF978F709}"/>
          </ac:spMkLst>
        </pc:spChg>
        <pc:spChg chg="add del mod">
          <ac:chgData name="Felipe Bottrel" userId="3f3bf9e99669898b" providerId="LiveId" clId="{FE83BC06-D6D8-5C43-87B3-AFDCA4ED2B8A}" dt="2021-03-12T20:44:26.942" v="7029" actId="6264"/>
          <ac:spMkLst>
            <pc:docMk/>
            <pc:sldMk cId="719440448" sldId="2821"/>
            <ac:spMk id="91" creationId="{C8637851-8F07-E241-B443-B22390B1CC5A}"/>
          </ac:spMkLst>
        </pc:spChg>
        <pc:spChg chg="add del mod">
          <ac:chgData name="Felipe Bottrel" userId="3f3bf9e99669898b" providerId="LiveId" clId="{FE83BC06-D6D8-5C43-87B3-AFDCA4ED2B8A}" dt="2021-03-12T20:44:36.517" v="7033" actId="6264"/>
          <ac:spMkLst>
            <pc:docMk/>
            <pc:sldMk cId="719440448" sldId="2821"/>
            <ac:spMk id="92" creationId="{31CE4054-959D-F64C-9641-ADF68AC9D836}"/>
          </ac:spMkLst>
        </pc:spChg>
        <pc:spChg chg="add del mod">
          <ac:chgData name="Felipe Bottrel" userId="3f3bf9e99669898b" providerId="LiveId" clId="{FE83BC06-D6D8-5C43-87B3-AFDCA4ED2B8A}" dt="2021-03-12T20:44:36.517" v="7033" actId="6264"/>
          <ac:spMkLst>
            <pc:docMk/>
            <pc:sldMk cId="719440448" sldId="2821"/>
            <ac:spMk id="93" creationId="{B0C75295-A5D0-A54F-A94D-21AA09C0A90A}"/>
          </ac:spMkLst>
        </pc:spChg>
        <pc:spChg chg="add del mod">
          <ac:chgData name="Felipe Bottrel" userId="3f3bf9e99669898b" providerId="LiveId" clId="{FE83BC06-D6D8-5C43-87B3-AFDCA4ED2B8A}" dt="2021-03-12T20:44:36.517" v="7033" actId="6264"/>
          <ac:spMkLst>
            <pc:docMk/>
            <pc:sldMk cId="719440448" sldId="2821"/>
            <ac:spMk id="94" creationId="{595E746D-C979-9B46-8B53-0BF69E494C8D}"/>
          </ac:spMkLst>
        </pc:spChg>
        <pc:spChg chg="add del mod">
          <ac:chgData name="Felipe Bottrel" userId="3f3bf9e99669898b" providerId="LiveId" clId="{FE83BC06-D6D8-5C43-87B3-AFDCA4ED2B8A}" dt="2021-03-12T20:44:36.517" v="7033" actId="6264"/>
          <ac:spMkLst>
            <pc:docMk/>
            <pc:sldMk cId="719440448" sldId="2821"/>
            <ac:spMk id="95" creationId="{F6351168-F882-AE40-B89B-EADE54F877ED}"/>
          </ac:spMkLst>
        </pc:spChg>
        <pc:spChg chg="add del mod">
          <ac:chgData name="Felipe Bottrel" userId="3f3bf9e99669898b" providerId="LiveId" clId="{FE83BC06-D6D8-5C43-87B3-AFDCA4ED2B8A}" dt="2021-03-12T20:44:36.517" v="7033" actId="6264"/>
          <ac:spMkLst>
            <pc:docMk/>
            <pc:sldMk cId="719440448" sldId="2821"/>
            <ac:spMk id="96" creationId="{2CB64DD1-7CAC-2E47-B31E-EA98104AF9EB}"/>
          </ac:spMkLst>
        </pc:spChg>
        <pc:spChg chg="add del mod">
          <ac:chgData name="Felipe Bottrel" userId="3f3bf9e99669898b" providerId="LiveId" clId="{FE83BC06-D6D8-5C43-87B3-AFDCA4ED2B8A}" dt="2021-03-12T20:44:36.517" v="7033" actId="6264"/>
          <ac:spMkLst>
            <pc:docMk/>
            <pc:sldMk cId="719440448" sldId="2821"/>
            <ac:spMk id="97" creationId="{31DD3879-22F2-874A-83AC-9F78C73C9A25}"/>
          </ac:spMkLst>
        </pc:spChg>
        <pc:spChg chg="add del mod">
          <ac:chgData name="Felipe Bottrel" userId="3f3bf9e99669898b" providerId="LiveId" clId="{FE83BC06-D6D8-5C43-87B3-AFDCA4ED2B8A}" dt="2021-03-12T20:44:36.517" v="7033" actId="6264"/>
          <ac:spMkLst>
            <pc:docMk/>
            <pc:sldMk cId="719440448" sldId="2821"/>
            <ac:spMk id="98" creationId="{C856DE2D-9B12-4940-9537-638DA672E380}"/>
          </ac:spMkLst>
        </pc:spChg>
        <pc:spChg chg="add del mod">
          <ac:chgData name="Felipe Bottrel" userId="3f3bf9e99669898b" providerId="LiveId" clId="{FE83BC06-D6D8-5C43-87B3-AFDCA4ED2B8A}" dt="2021-03-12T20:44:36.517" v="7033" actId="6264"/>
          <ac:spMkLst>
            <pc:docMk/>
            <pc:sldMk cId="719440448" sldId="2821"/>
            <ac:spMk id="99" creationId="{B70ADD0B-CEB3-3A4C-B070-B700257A9AB3}"/>
          </ac:spMkLst>
        </pc:spChg>
        <pc:spChg chg="add del mod">
          <ac:chgData name="Felipe Bottrel" userId="3f3bf9e99669898b" providerId="LiveId" clId="{FE83BC06-D6D8-5C43-87B3-AFDCA4ED2B8A}" dt="2021-03-12T20:44:36.517" v="7033" actId="6264"/>
          <ac:spMkLst>
            <pc:docMk/>
            <pc:sldMk cId="719440448" sldId="2821"/>
            <ac:spMk id="100" creationId="{06567AEA-BB04-E344-80CA-3D16EFEA3D67}"/>
          </ac:spMkLst>
        </pc:spChg>
        <pc:spChg chg="add del mod">
          <ac:chgData name="Felipe Bottrel" userId="3f3bf9e99669898b" providerId="LiveId" clId="{FE83BC06-D6D8-5C43-87B3-AFDCA4ED2B8A}" dt="2021-03-12T20:44:36.845" v="7034" actId="6264"/>
          <ac:spMkLst>
            <pc:docMk/>
            <pc:sldMk cId="719440448" sldId="2821"/>
            <ac:spMk id="101" creationId="{F70C603E-5000-1940-889B-15DA6FD7613B}"/>
          </ac:spMkLst>
        </pc:spChg>
        <pc:spChg chg="add del mod">
          <ac:chgData name="Felipe Bottrel" userId="3f3bf9e99669898b" providerId="LiveId" clId="{FE83BC06-D6D8-5C43-87B3-AFDCA4ED2B8A}" dt="2021-03-12T20:44:36.845" v="7034" actId="6264"/>
          <ac:spMkLst>
            <pc:docMk/>
            <pc:sldMk cId="719440448" sldId="2821"/>
            <ac:spMk id="102" creationId="{BE6F99AF-BE13-E640-96AF-B855094742F3}"/>
          </ac:spMkLst>
        </pc:spChg>
        <pc:spChg chg="add del mod">
          <ac:chgData name="Felipe Bottrel" userId="3f3bf9e99669898b" providerId="LiveId" clId="{FE83BC06-D6D8-5C43-87B3-AFDCA4ED2B8A}" dt="2021-03-12T20:44:36.845" v="7034" actId="6264"/>
          <ac:spMkLst>
            <pc:docMk/>
            <pc:sldMk cId="719440448" sldId="2821"/>
            <ac:spMk id="103" creationId="{66366179-34A2-134F-918D-771DC70B4972}"/>
          </ac:spMkLst>
        </pc:spChg>
        <pc:spChg chg="add del mod">
          <ac:chgData name="Felipe Bottrel" userId="3f3bf9e99669898b" providerId="LiveId" clId="{FE83BC06-D6D8-5C43-87B3-AFDCA4ED2B8A}" dt="2021-03-12T20:44:36.845" v="7034" actId="6264"/>
          <ac:spMkLst>
            <pc:docMk/>
            <pc:sldMk cId="719440448" sldId="2821"/>
            <ac:spMk id="104" creationId="{4E8BAC15-6717-CC46-923F-811AB61D181F}"/>
          </ac:spMkLst>
        </pc:spChg>
        <pc:spChg chg="add del mod">
          <ac:chgData name="Felipe Bottrel" userId="3f3bf9e99669898b" providerId="LiveId" clId="{FE83BC06-D6D8-5C43-87B3-AFDCA4ED2B8A}" dt="2021-03-12T20:44:36.845" v="7034" actId="6264"/>
          <ac:spMkLst>
            <pc:docMk/>
            <pc:sldMk cId="719440448" sldId="2821"/>
            <ac:spMk id="105" creationId="{26FFFF5B-C892-1A4D-B738-97C1FED9F286}"/>
          </ac:spMkLst>
        </pc:spChg>
        <pc:spChg chg="add del mod">
          <ac:chgData name="Felipe Bottrel" userId="3f3bf9e99669898b" providerId="LiveId" clId="{FE83BC06-D6D8-5C43-87B3-AFDCA4ED2B8A}" dt="2021-03-12T20:44:36.845" v="7034" actId="6264"/>
          <ac:spMkLst>
            <pc:docMk/>
            <pc:sldMk cId="719440448" sldId="2821"/>
            <ac:spMk id="106" creationId="{3B23CD84-2DA8-CF4F-B98D-35D7946CD5C0}"/>
          </ac:spMkLst>
        </pc:spChg>
        <pc:spChg chg="add del mod">
          <ac:chgData name="Felipe Bottrel" userId="3f3bf9e99669898b" providerId="LiveId" clId="{FE83BC06-D6D8-5C43-87B3-AFDCA4ED2B8A}" dt="2021-03-12T20:44:36.845" v="7034" actId="6264"/>
          <ac:spMkLst>
            <pc:docMk/>
            <pc:sldMk cId="719440448" sldId="2821"/>
            <ac:spMk id="107" creationId="{F96DA2CC-10CF-A945-A52F-0592E16307D1}"/>
          </ac:spMkLst>
        </pc:spChg>
        <pc:spChg chg="add del mod">
          <ac:chgData name="Felipe Bottrel" userId="3f3bf9e99669898b" providerId="LiveId" clId="{FE83BC06-D6D8-5C43-87B3-AFDCA4ED2B8A}" dt="2021-03-12T20:44:36.845" v="7034" actId="6264"/>
          <ac:spMkLst>
            <pc:docMk/>
            <pc:sldMk cId="719440448" sldId="2821"/>
            <ac:spMk id="108" creationId="{1C591BB3-9F66-6E4D-80BF-99C1760DBF59}"/>
          </ac:spMkLst>
        </pc:spChg>
        <pc:spChg chg="add del mod">
          <ac:chgData name="Felipe Bottrel" userId="3f3bf9e99669898b" providerId="LiveId" clId="{FE83BC06-D6D8-5C43-87B3-AFDCA4ED2B8A}" dt="2021-03-12T20:44:36.845" v="7034" actId="6264"/>
          <ac:spMkLst>
            <pc:docMk/>
            <pc:sldMk cId="719440448" sldId="2821"/>
            <ac:spMk id="109" creationId="{5A6FEEDE-DF69-9C4D-A241-7B5522C2CB19}"/>
          </ac:spMkLst>
        </pc:spChg>
        <pc:spChg chg="add del mod">
          <ac:chgData name="Felipe Bottrel" userId="3f3bf9e99669898b" providerId="LiveId" clId="{FE83BC06-D6D8-5C43-87B3-AFDCA4ED2B8A}" dt="2021-03-12T20:47:13.614" v="7068" actId="6264"/>
          <ac:spMkLst>
            <pc:docMk/>
            <pc:sldMk cId="719440448" sldId="2821"/>
            <ac:spMk id="110" creationId="{646C76AA-F16F-2C48-8B6F-6F14AA165F8E}"/>
          </ac:spMkLst>
        </pc:spChg>
        <pc:spChg chg="add del mod">
          <ac:chgData name="Felipe Bottrel" userId="3f3bf9e99669898b" providerId="LiveId" clId="{FE83BC06-D6D8-5C43-87B3-AFDCA4ED2B8A}" dt="2021-03-12T20:47:13.614" v="7068" actId="6264"/>
          <ac:spMkLst>
            <pc:docMk/>
            <pc:sldMk cId="719440448" sldId="2821"/>
            <ac:spMk id="111" creationId="{71EBF8A9-D4FC-DB4C-AB2D-E400FA3F5CBD}"/>
          </ac:spMkLst>
        </pc:spChg>
        <pc:spChg chg="add del mod">
          <ac:chgData name="Felipe Bottrel" userId="3f3bf9e99669898b" providerId="LiveId" clId="{FE83BC06-D6D8-5C43-87B3-AFDCA4ED2B8A}" dt="2021-03-12T20:47:13.614" v="7068" actId="6264"/>
          <ac:spMkLst>
            <pc:docMk/>
            <pc:sldMk cId="719440448" sldId="2821"/>
            <ac:spMk id="112" creationId="{DCE2AD52-4CAF-F04E-A6A3-6B1A98BFAE47}"/>
          </ac:spMkLst>
        </pc:spChg>
        <pc:spChg chg="add del mod">
          <ac:chgData name="Felipe Bottrel" userId="3f3bf9e99669898b" providerId="LiveId" clId="{FE83BC06-D6D8-5C43-87B3-AFDCA4ED2B8A}" dt="2021-03-12T20:47:13.614" v="7068" actId="6264"/>
          <ac:spMkLst>
            <pc:docMk/>
            <pc:sldMk cId="719440448" sldId="2821"/>
            <ac:spMk id="113" creationId="{F8AC4014-96D5-A74A-A1FF-AB96208E650A}"/>
          </ac:spMkLst>
        </pc:spChg>
        <pc:spChg chg="add del mod">
          <ac:chgData name="Felipe Bottrel" userId="3f3bf9e99669898b" providerId="LiveId" clId="{FE83BC06-D6D8-5C43-87B3-AFDCA4ED2B8A}" dt="2021-03-12T20:47:13.614" v="7068" actId="6264"/>
          <ac:spMkLst>
            <pc:docMk/>
            <pc:sldMk cId="719440448" sldId="2821"/>
            <ac:spMk id="114" creationId="{B76E4CE6-7646-2A40-8D62-9BCD19D5DE86}"/>
          </ac:spMkLst>
        </pc:spChg>
        <pc:spChg chg="add del mod">
          <ac:chgData name="Felipe Bottrel" userId="3f3bf9e99669898b" providerId="LiveId" clId="{FE83BC06-D6D8-5C43-87B3-AFDCA4ED2B8A}" dt="2021-03-12T20:47:13.614" v="7068" actId="6264"/>
          <ac:spMkLst>
            <pc:docMk/>
            <pc:sldMk cId="719440448" sldId="2821"/>
            <ac:spMk id="115" creationId="{38BA216B-CE14-9E44-AFCA-FDC9E8384FF9}"/>
          </ac:spMkLst>
        </pc:spChg>
        <pc:spChg chg="add del mod">
          <ac:chgData name="Felipe Bottrel" userId="3f3bf9e99669898b" providerId="LiveId" clId="{FE83BC06-D6D8-5C43-87B3-AFDCA4ED2B8A}" dt="2021-03-12T20:47:13.614" v="7068" actId="6264"/>
          <ac:spMkLst>
            <pc:docMk/>
            <pc:sldMk cId="719440448" sldId="2821"/>
            <ac:spMk id="116" creationId="{F467B8D1-2ACD-4444-8FC6-DE098C00B96E}"/>
          </ac:spMkLst>
        </pc:spChg>
        <pc:spChg chg="add del mod">
          <ac:chgData name="Felipe Bottrel" userId="3f3bf9e99669898b" providerId="LiveId" clId="{FE83BC06-D6D8-5C43-87B3-AFDCA4ED2B8A}" dt="2021-03-12T20:47:13.614" v="7068" actId="6264"/>
          <ac:spMkLst>
            <pc:docMk/>
            <pc:sldMk cId="719440448" sldId="2821"/>
            <ac:spMk id="117" creationId="{3E3C4167-CCEE-B643-864A-51FB4197CFFE}"/>
          </ac:spMkLst>
        </pc:spChg>
        <pc:spChg chg="add del mod">
          <ac:chgData name="Felipe Bottrel" userId="3f3bf9e99669898b" providerId="LiveId" clId="{FE83BC06-D6D8-5C43-87B3-AFDCA4ED2B8A}" dt="2021-03-12T20:47:13.614" v="7068" actId="6264"/>
          <ac:spMkLst>
            <pc:docMk/>
            <pc:sldMk cId="719440448" sldId="2821"/>
            <ac:spMk id="118" creationId="{F85550EE-6C9A-054E-AF3E-26403C3CE7F2}"/>
          </ac:spMkLst>
        </pc:spChg>
        <pc:spChg chg="add del mo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19" creationId="{E63AFAB1-6849-C244-8C47-C96CE2F46315}"/>
          </ac:spMkLst>
        </pc:spChg>
        <pc:spChg chg="add del mo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20" creationId="{4C9AD205-E8BA-BB49-A446-A4756644A457}"/>
          </ac:spMkLst>
        </pc:spChg>
        <pc:spChg chg="add del mo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21" creationId="{7380C8AF-395C-5A44-9C9A-68101EA02181}"/>
          </ac:spMkLst>
        </pc:spChg>
        <pc:spChg chg="add del mo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22" creationId="{1F3133F8-ADEB-2E4F-9A81-4F5AFD148E66}"/>
          </ac:spMkLst>
        </pc:spChg>
        <pc:spChg chg="add del mo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23" creationId="{27E8AE0A-B457-6347-9E40-3F10ED9BF2E8}"/>
          </ac:spMkLst>
        </pc:spChg>
        <pc:spChg chg="add del mo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24" creationId="{8F0584AE-DC61-C342-B714-53375F1B6B72}"/>
          </ac:spMkLst>
        </pc:spChg>
        <pc:spChg chg="add del mo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25" creationId="{B9A3D94C-72AB-5D46-B5A0-E3BACDAE56DF}"/>
          </ac:spMkLst>
        </pc:spChg>
        <pc:spChg chg="add del mo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26" creationId="{D59937A5-0523-234D-B349-68443007A928}"/>
          </ac:spMkLst>
        </pc:spChg>
        <pc:spChg chg="add del mod">
          <ac:chgData name="Felipe Bottrel" userId="3f3bf9e99669898b" providerId="LiveId" clId="{FE83BC06-D6D8-5C43-87B3-AFDCA4ED2B8A}" dt="2021-03-12T20:49:26.579" v="7102" actId="6264"/>
          <ac:spMkLst>
            <pc:docMk/>
            <pc:sldMk cId="719440448" sldId="2821"/>
            <ac:spMk id="127" creationId="{714000FC-F747-A844-96DF-11DA2576F01C}"/>
          </ac:spMkLst>
        </pc:spChg>
      </pc:sldChg>
      <pc:sldChg chg="addSp delSp modSp add del mod modClrScheme chgLayout">
        <pc:chgData name="Felipe Bottrel" userId="3f3bf9e99669898b" providerId="LiveId" clId="{FE83BC06-D6D8-5C43-87B3-AFDCA4ED2B8A}" dt="2021-03-14T16:17:19.648" v="11149" actId="2696"/>
        <pc:sldMkLst>
          <pc:docMk/>
          <pc:sldMk cId="2078741733" sldId="2822"/>
        </pc:sldMkLst>
        <pc:spChg chg="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4" creationId="{5161575D-F5AB-AD47-9223-59E861BEF8FB}"/>
          </ac:spMkLst>
        </pc:spChg>
        <pc:spChg chg="add del mod ord">
          <ac:chgData name="Felipe Bottrel" userId="3f3bf9e99669898b" providerId="LiveId" clId="{FE83BC06-D6D8-5C43-87B3-AFDCA4ED2B8A}" dt="2021-03-14T16:16:51.525" v="11141" actId="6264"/>
          <ac:spMkLst>
            <pc:docMk/>
            <pc:sldMk cId="2078741733" sldId="2822"/>
            <ac:spMk id="5" creationId="{518CD3F6-2066-7044-8E85-AB5422220927}"/>
          </ac:spMkLst>
        </pc:spChg>
        <pc:spChg chg="add del mod ord">
          <ac:chgData name="Felipe Bottrel" userId="3f3bf9e99669898b" providerId="LiveId" clId="{FE83BC06-D6D8-5C43-87B3-AFDCA4ED2B8A}" dt="2021-03-14T16:16:51.525" v="11141" actId="6264"/>
          <ac:spMkLst>
            <pc:docMk/>
            <pc:sldMk cId="2078741733" sldId="2822"/>
            <ac:spMk id="6" creationId="{225FDD31-0B47-B24C-A31E-3B7F76D3F80A}"/>
          </ac:spMkLst>
        </pc:spChg>
        <pc:spChg chg="add del mod">
          <ac:chgData name="Felipe Bottrel" userId="3f3bf9e99669898b" providerId="LiveId" clId="{FE83BC06-D6D8-5C43-87B3-AFDCA4ED2B8A}" dt="2021-03-14T16:16:51.525" v="11141" actId="6264"/>
          <ac:spMkLst>
            <pc:docMk/>
            <pc:sldMk cId="2078741733" sldId="2822"/>
            <ac:spMk id="7" creationId="{EE259B9A-1696-F642-BBDF-5999A0F46378}"/>
          </ac:spMkLst>
        </pc:spChg>
        <pc:spChg chg="add del mod">
          <ac:chgData name="Felipe Bottrel" userId="3f3bf9e99669898b" providerId="LiveId" clId="{FE83BC06-D6D8-5C43-87B3-AFDCA4ED2B8A}" dt="2021-03-14T16:16:51.525" v="11141" actId="6264"/>
          <ac:spMkLst>
            <pc:docMk/>
            <pc:sldMk cId="2078741733" sldId="2822"/>
            <ac:spMk id="8" creationId="{05168EA7-0289-2449-A338-F6A4DC5D8A93}"/>
          </ac:spMkLst>
        </pc:spChg>
        <pc:spChg chg="add del mod">
          <ac:chgData name="Felipe Bottrel" userId="3f3bf9e99669898b" providerId="LiveId" clId="{FE83BC06-D6D8-5C43-87B3-AFDCA4ED2B8A}" dt="2021-03-14T16:16:51.525" v="11141" actId="6264"/>
          <ac:spMkLst>
            <pc:docMk/>
            <pc:sldMk cId="2078741733" sldId="2822"/>
            <ac:spMk id="9" creationId="{362304D4-60FB-9E4D-AAF8-0B11AF6B30E7}"/>
          </ac:spMkLst>
        </pc:spChg>
        <pc:spChg chg="del mod ord">
          <ac:chgData name="Felipe Bottrel" userId="3f3bf9e99669898b" providerId="LiveId" clId="{FE83BC06-D6D8-5C43-87B3-AFDCA4ED2B8A}" dt="2021-03-14T16:16:55.116" v="11143" actId="478"/>
          <ac:spMkLst>
            <pc:docMk/>
            <pc:sldMk cId="2078741733" sldId="2822"/>
            <ac:spMk id="10" creationId="{7A5953E1-3656-2B41-A12C-900A0BABCBCC}"/>
          </ac:spMkLst>
        </pc:spChg>
        <pc:spChg chg="del mod ord">
          <ac:chgData name="Felipe Bottrel" userId="3f3bf9e99669898b" providerId="LiveId" clId="{FE83BC06-D6D8-5C43-87B3-AFDCA4ED2B8A}" dt="2021-03-14T16:16:55.116" v="11143" actId="478"/>
          <ac:spMkLst>
            <pc:docMk/>
            <pc:sldMk cId="2078741733" sldId="2822"/>
            <ac:spMk id="11" creationId="{80494FE4-D5D2-3D46-8D2D-ACFE88FC1137}"/>
          </ac:spMkLst>
        </pc:spChg>
        <pc:spChg chg="del mod ord">
          <ac:chgData name="Felipe Bottrel" userId="3f3bf9e99669898b" providerId="LiveId" clId="{FE83BC06-D6D8-5C43-87B3-AFDCA4ED2B8A}" dt="2021-03-14T16:16:55.116" v="11143" actId="478"/>
          <ac:spMkLst>
            <pc:docMk/>
            <pc:sldMk cId="2078741733" sldId="2822"/>
            <ac:spMk id="12" creationId="{5D2A0D80-BC22-5A47-87B7-C7DA3C74D298}"/>
          </ac:spMkLst>
        </pc:spChg>
        <pc:spChg chg="del mod ord">
          <ac:chgData name="Felipe Bottrel" userId="3f3bf9e99669898b" providerId="LiveId" clId="{FE83BC06-D6D8-5C43-87B3-AFDCA4ED2B8A}" dt="2021-03-14T16:16:55.116" v="11143" actId="478"/>
          <ac:spMkLst>
            <pc:docMk/>
            <pc:sldMk cId="2078741733" sldId="2822"/>
            <ac:spMk id="13" creationId="{8F618F0D-49F1-C942-95F8-0104A6B86221}"/>
          </ac:spMkLst>
        </pc:spChg>
        <pc:spChg chg="add del mod ord">
          <ac:chgData name="Felipe Bottrel" userId="3f3bf9e99669898b" providerId="LiveId" clId="{FE83BC06-D6D8-5C43-87B3-AFDCA4ED2B8A}" dt="2021-03-14T16:16:51.723" v="11142" actId="6264"/>
          <ac:spMkLst>
            <pc:docMk/>
            <pc:sldMk cId="2078741733" sldId="2822"/>
            <ac:spMk id="18" creationId="{988D37EE-6065-5247-ACF0-F035C914764A}"/>
          </ac:spMkLst>
        </pc:spChg>
        <pc:spChg chg="add del mod ord">
          <ac:chgData name="Felipe Bottrel" userId="3f3bf9e99669898b" providerId="LiveId" clId="{FE83BC06-D6D8-5C43-87B3-AFDCA4ED2B8A}" dt="2021-03-14T16:16:51.723" v="11142" actId="6264"/>
          <ac:spMkLst>
            <pc:docMk/>
            <pc:sldMk cId="2078741733" sldId="2822"/>
            <ac:spMk id="19" creationId="{FB72CE6F-3F5B-3543-932F-8CAB4CC38642}"/>
          </ac:spMkLst>
        </pc:spChg>
        <pc:spChg chg="add del mod">
          <ac:chgData name="Felipe Bottrel" userId="3f3bf9e99669898b" providerId="LiveId" clId="{FE83BC06-D6D8-5C43-87B3-AFDCA4ED2B8A}" dt="2021-03-14T16:16:51.723" v="11142" actId="6264"/>
          <ac:spMkLst>
            <pc:docMk/>
            <pc:sldMk cId="2078741733" sldId="2822"/>
            <ac:spMk id="20" creationId="{7EBE2640-2466-0043-AEF0-B0E4F1EC8D05}"/>
          </ac:spMkLst>
        </pc:spChg>
        <pc:spChg chg="add del mod">
          <ac:chgData name="Felipe Bottrel" userId="3f3bf9e99669898b" providerId="LiveId" clId="{FE83BC06-D6D8-5C43-87B3-AFDCA4ED2B8A}" dt="2021-03-14T16:16:51.723" v="11142" actId="6264"/>
          <ac:spMkLst>
            <pc:docMk/>
            <pc:sldMk cId="2078741733" sldId="2822"/>
            <ac:spMk id="21" creationId="{F9A0ACED-9AA9-B34D-B3E7-DB8AD40C5206}"/>
          </ac:spMkLst>
        </pc:spChg>
        <pc:spChg chg="add del mod">
          <ac:chgData name="Felipe Bottrel" userId="3f3bf9e99669898b" providerId="LiveId" clId="{FE83BC06-D6D8-5C43-87B3-AFDCA4ED2B8A}" dt="2021-03-14T16:16:51.723" v="11142" actId="6264"/>
          <ac:spMkLst>
            <pc:docMk/>
            <pc:sldMk cId="2078741733" sldId="2822"/>
            <ac:spMk id="22" creationId="{107DCCDC-A02F-EC46-9896-85DA429960E6}"/>
          </ac:spMkLst>
        </pc:spChg>
        <pc:spChg chg="add del 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23" creationId="{78D49AF4-3492-5A49-A5C6-ADED7FEF1259}"/>
          </ac:spMkLst>
        </pc:spChg>
        <pc:spChg chg="add del 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24" creationId="{60C7002C-47CD-794A-9A62-85BE8B6D8BA8}"/>
          </ac:spMkLst>
        </pc:spChg>
        <pc:spChg chg="add del mo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25" creationId="{8870EEB2-202D-0A44-BADE-56B809EC7253}"/>
          </ac:spMkLst>
        </pc:spChg>
        <pc:spChg chg="add del mo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26" creationId="{F7CBBD7C-D7BC-0445-AD97-BA0D426D05E2}"/>
          </ac:spMkLst>
        </pc:spChg>
        <pc:spChg chg="add del mo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27" creationId="{F5F5A40C-B06F-4848-BAF9-C59C9EBA7151}"/>
          </ac:spMkLst>
        </pc:spChg>
        <pc:spChg chg="add 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28" creationId="{CFB202C1-2351-874C-B0B4-8CED00379F15}"/>
          </ac:spMkLst>
        </pc:spChg>
        <pc:spChg chg="add 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29" creationId="{43D8DCF4-548D-0F49-867A-D37795305E4D}"/>
          </ac:spMkLst>
        </pc:spChg>
        <pc:spChg chg="add 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30" creationId="{17988F24-8CFC-C549-AA93-1A4B992D465E}"/>
          </ac:spMkLst>
        </pc:spChg>
        <pc:spChg chg="add 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31" creationId="{9C9BB9B5-3178-274A-BA43-015BD2CD79AE}"/>
          </ac:spMkLst>
        </pc:spChg>
        <pc:spChg chg="add 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32" creationId="{26B03B9E-1582-2649-82E9-861AD79726FF}"/>
          </ac:spMkLst>
        </pc:spChg>
        <pc:spChg chg="add mod ord">
          <ac:chgData name="Felipe Bottrel" userId="3f3bf9e99669898b" providerId="LiveId" clId="{FE83BC06-D6D8-5C43-87B3-AFDCA4ED2B8A}" dt="2021-03-14T16:17:04.164" v="11145" actId="6264"/>
          <ac:spMkLst>
            <pc:docMk/>
            <pc:sldMk cId="2078741733" sldId="2822"/>
            <ac:spMk id="33" creationId="{97C5E7FB-9B76-DD45-90AD-D240160F9669}"/>
          </ac:spMkLst>
        </pc:spChg>
        <pc:spChg chg="add del mod ord">
          <ac:chgData name="Felipe Bottrel" userId="3f3bf9e99669898b" providerId="LiveId" clId="{FE83BC06-D6D8-5C43-87B3-AFDCA4ED2B8A}" dt="2021-03-14T16:16:39.349" v="11139" actId="700"/>
          <ac:spMkLst>
            <pc:docMk/>
            <pc:sldMk cId="2078741733" sldId="2822"/>
            <ac:spMk id="195" creationId="{AC731360-9C7A-2547-90D9-4F86528A2F94}"/>
          </ac:spMkLst>
        </pc:spChg>
      </pc:sldChg>
      <pc:sldChg chg="addSp delSp modSp add mod ord modClrScheme chgLayout">
        <pc:chgData name="Felipe Bottrel" userId="3f3bf9e99669898b" providerId="LiveId" clId="{FE83BC06-D6D8-5C43-87B3-AFDCA4ED2B8A}" dt="2021-03-15T17:04:35.557" v="22639"/>
        <pc:sldMkLst>
          <pc:docMk/>
          <pc:sldMk cId="324348625" sldId="2823"/>
        </pc:sldMkLst>
        <pc:spChg chg="mod ord">
          <ac:chgData name="Felipe Bottrel" userId="3f3bf9e99669898b" providerId="LiveId" clId="{FE83BC06-D6D8-5C43-87B3-AFDCA4ED2B8A}" dt="2021-03-14T16:17:12.952" v="11148" actId="700"/>
          <ac:spMkLst>
            <pc:docMk/>
            <pc:sldMk cId="324348625" sldId="2823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6:17:12.952" v="11148" actId="700"/>
          <ac:spMkLst>
            <pc:docMk/>
            <pc:sldMk cId="324348625" sldId="2823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6:17:12.952" v="11148" actId="700"/>
          <ac:spMkLst>
            <pc:docMk/>
            <pc:sldMk cId="324348625" sldId="2823"/>
            <ac:spMk id="4" creationId="{5161575D-F5AB-AD47-9223-59E861BEF8FB}"/>
          </ac:spMkLst>
        </pc:spChg>
        <pc:spChg chg="add mod ord">
          <ac:chgData name="Felipe Bottrel" userId="3f3bf9e99669898b" providerId="LiveId" clId="{FE83BC06-D6D8-5C43-87B3-AFDCA4ED2B8A}" dt="2021-03-14T16:17:12.952" v="11148" actId="700"/>
          <ac:spMkLst>
            <pc:docMk/>
            <pc:sldMk cId="324348625" sldId="2823"/>
            <ac:spMk id="5" creationId="{98315147-9660-4349-B28B-2B74CF309893}"/>
          </ac:spMkLst>
        </pc:spChg>
        <pc:spChg chg="add mod ord">
          <ac:chgData name="Felipe Bottrel" userId="3f3bf9e99669898b" providerId="LiveId" clId="{FE83BC06-D6D8-5C43-87B3-AFDCA4ED2B8A}" dt="2021-03-14T16:17:12.952" v="11148" actId="700"/>
          <ac:spMkLst>
            <pc:docMk/>
            <pc:sldMk cId="324348625" sldId="2823"/>
            <ac:spMk id="6" creationId="{F4673952-4438-8A4D-A6F0-D37C28BF799B}"/>
          </ac:spMkLst>
        </pc:spChg>
        <pc:spChg chg="mod ord">
          <ac:chgData name="Felipe Bottrel" userId="3f3bf9e99669898b" providerId="LiveId" clId="{FE83BC06-D6D8-5C43-87B3-AFDCA4ED2B8A}" dt="2021-03-14T16:17:12.952" v="11148" actId="700"/>
          <ac:spMkLst>
            <pc:docMk/>
            <pc:sldMk cId="324348625" sldId="2823"/>
            <ac:spMk id="10" creationId="{7A5953E1-3656-2B41-A12C-900A0BABCBCC}"/>
          </ac:spMkLst>
        </pc:spChg>
        <pc:spChg chg="mod ord">
          <ac:chgData name="Felipe Bottrel" userId="3f3bf9e99669898b" providerId="LiveId" clId="{FE83BC06-D6D8-5C43-87B3-AFDCA4ED2B8A}" dt="2021-03-14T16:17:12.952" v="11148" actId="700"/>
          <ac:spMkLst>
            <pc:docMk/>
            <pc:sldMk cId="324348625" sldId="2823"/>
            <ac:spMk id="11" creationId="{80494FE4-D5D2-3D46-8D2D-ACFE88FC1137}"/>
          </ac:spMkLst>
        </pc:spChg>
        <pc:spChg chg="mod ord">
          <ac:chgData name="Felipe Bottrel" userId="3f3bf9e99669898b" providerId="LiveId" clId="{FE83BC06-D6D8-5C43-87B3-AFDCA4ED2B8A}" dt="2021-03-14T16:17:12.952" v="11148" actId="700"/>
          <ac:spMkLst>
            <pc:docMk/>
            <pc:sldMk cId="324348625" sldId="2823"/>
            <ac:spMk id="12" creationId="{5D2A0D80-BC22-5A47-87B7-C7DA3C74D298}"/>
          </ac:spMkLst>
        </pc:spChg>
        <pc:spChg chg="mod ord">
          <ac:chgData name="Felipe Bottrel" userId="3f3bf9e99669898b" providerId="LiveId" clId="{FE83BC06-D6D8-5C43-87B3-AFDCA4ED2B8A}" dt="2021-03-14T16:22:08.353" v="11319" actId="20577"/>
          <ac:spMkLst>
            <pc:docMk/>
            <pc:sldMk cId="324348625" sldId="2823"/>
            <ac:spMk id="13" creationId="{8F618F0D-49F1-C942-95F8-0104A6B86221}"/>
          </ac:spMkLst>
        </pc:spChg>
        <pc:spChg chg="del">
          <ac:chgData name="Felipe Bottrel" userId="3f3bf9e99669898b" providerId="LiveId" clId="{FE83BC06-D6D8-5C43-87B3-AFDCA4ED2B8A}" dt="2021-03-15T17:04:34.968" v="22638" actId="478"/>
          <ac:spMkLst>
            <pc:docMk/>
            <pc:sldMk cId="324348625" sldId="2823"/>
            <ac:spMk id="14" creationId="{B612CF15-61F8-F64D-93A1-EA4336CCBE95}"/>
          </ac:spMkLst>
        </pc:spChg>
        <pc:spChg chg="del">
          <ac:chgData name="Felipe Bottrel" userId="3f3bf9e99669898b" providerId="LiveId" clId="{FE83BC06-D6D8-5C43-87B3-AFDCA4ED2B8A}" dt="2021-03-15T17:04:34.968" v="22638" actId="478"/>
          <ac:spMkLst>
            <pc:docMk/>
            <pc:sldMk cId="324348625" sldId="2823"/>
            <ac:spMk id="15" creationId="{F537F28B-D386-9942-8DBB-35E9EB06A602}"/>
          </ac:spMkLst>
        </pc:spChg>
        <pc:spChg chg="del">
          <ac:chgData name="Felipe Bottrel" userId="3f3bf9e99669898b" providerId="LiveId" clId="{FE83BC06-D6D8-5C43-87B3-AFDCA4ED2B8A}" dt="2021-03-15T17:04:34.968" v="22638" actId="478"/>
          <ac:spMkLst>
            <pc:docMk/>
            <pc:sldMk cId="324348625" sldId="2823"/>
            <ac:spMk id="16" creationId="{CD302D09-2E88-0D4A-9C09-780AF146E3C2}"/>
          </ac:spMkLst>
        </pc:spChg>
        <pc:spChg chg="del">
          <ac:chgData name="Felipe Bottrel" userId="3f3bf9e99669898b" providerId="LiveId" clId="{FE83BC06-D6D8-5C43-87B3-AFDCA4ED2B8A}" dt="2021-03-15T17:04:34.968" v="22638" actId="478"/>
          <ac:spMkLst>
            <pc:docMk/>
            <pc:sldMk cId="324348625" sldId="2823"/>
            <ac:spMk id="17" creationId="{775AF219-6661-1444-8D55-599F9106B249}"/>
          </ac:spMkLst>
        </pc:spChg>
        <pc:spChg chg="add mod">
          <ac:chgData name="Felipe Bottrel" userId="3f3bf9e99669898b" providerId="LiveId" clId="{FE83BC06-D6D8-5C43-87B3-AFDCA4ED2B8A}" dt="2021-03-15T17:04:35.557" v="22639"/>
          <ac:spMkLst>
            <pc:docMk/>
            <pc:sldMk cId="324348625" sldId="2823"/>
            <ac:spMk id="18" creationId="{B73FC0E7-BA49-A541-BD21-E1FB3C4108D6}"/>
          </ac:spMkLst>
        </pc:spChg>
        <pc:spChg chg="add mod">
          <ac:chgData name="Felipe Bottrel" userId="3f3bf9e99669898b" providerId="LiveId" clId="{FE83BC06-D6D8-5C43-87B3-AFDCA4ED2B8A}" dt="2021-03-15T17:04:35.557" v="22639"/>
          <ac:spMkLst>
            <pc:docMk/>
            <pc:sldMk cId="324348625" sldId="2823"/>
            <ac:spMk id="19" creationId="{9804EC4A-9A0A-6C43-B7F8-B2C999B760DC}"/>
          </ac:spMkLst>
        </pc:spChg>
        <pc:spChg chg="add mod">
          <ac:chgData name="Felipe Bottrel" userId="3f3bf9e99669898b" providerId="LiveId" clId="{FE83BC06-D6D8-5C43-87B3-AFDCA4ED2B8A}" dt="2021-03-15T17:04:35.557" v="22639"/>
          <ac:spMkLst>
            <pc:docMk/>
            <pc:sldMk cId="324348625" sldId="2823"/>
            <ac:spMk id="20" creationId="{B98EDDEA-8B2D-E94F-BE4E-24F399220147}"/>
          </ac:spMkLst>
        </pc:spChg>
        <pc:spChg chg="add mod">
          <ac:chgData name="Felipe Bottrel" userId="3f3bf9e99669898b" providerId="LiveId" clId="{FE83BC06-D6D8-5C43-87B3-AFDCA4ED2B8A}" dt="2021-03-15T17:04:35.557" v="22639"/>
          <ac:spMkLst>
            <pc:docMk/>
            <pc:sldMk cId="324348625" sldId="2823"/>
            <ac:spMk id="21" creationId="{DE902575-E49B-214C-A170-2C417C05169B}"/>
          </ac:spMkLst>
        </pc:spChg>
        <pc:spChg chg="del mod ord">
          <ac:chgData name="Felipe Bottrel" userId="3f3bf9e99669898b" providerId="LiveId" clId="{FE83BC06-D6D8-5C43-87B3-AFDCA4ED2B8A}" dt="2021-03-14T16:17:12.952" v="11148" actId="700"/>
          <ac:spMkLst>
            <pc:docMk/>
            <pc:sldMk cId="324348625" sldId="2823"/>
            <ac:spMk id="195" creationId="{AC731360-9C7A-2547-90D9-4F86528A2F94}"/>
          </ac:spMkLst>
        </pc:spChg>
      </pc:sldChg>
      <pc:sldChg chg="addSp delSp modSp add mod modClrScheme chgLayout">
        <pc:chgData name="Felipe Bottrel" userId="3f3bf9e99669898b" providerId="LiveId" clId="{FE83BC06-D6D8-5C43-87B3-AFDCA4ED2B8A}" dt="2021-03-15T15:50:26.971" v="21471" actId="20577"/>
        <pc:sldMkLst>
          <pc:docMk/>
          <pc:sldMk cId="2188615731" sldId="2824"/>
        </pc:sldMkLst>
        <pc:spChg chg="mod ord">
          <ac:chgData name="Felipe Bottrel" userId="3f3bf9e99669898b" providerId="LiveId" clId="{FE83BC06-D6D8-5C43-87B3-AFDCA4ED2B8A}" dt="2021-03-14T16:18:58.719" v="11201" actId="700"/>
          <ac:spMkLst>
            <pc:docMk/>
            <pc:sldMk cId="2188615731" sldId="2824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6:19:11.896" v="11205"/>
          <ac:spMkLst>
            <pc:docMk/>
            <pc:sldMk cId="2188615731" sldId="2824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6:18:58.719" v="11201" actId="700"/>
          <ac:spMkLst>
            <pc:docMk/>
            <pc:sldMk cId="2188615731" sldId="2824"/>
            <ac:spMk id="4" creationId="{5161575D-F5AB-AD47-9223-59E861BEF8FB}"/>
          </ac:spMkLst>
        </pc:spChg>
        <pc:spChg chg="add del mod ord">
          <ac:chgData name="Felipe Bottrel" userId="3f3bf9e99669898b" providerId="LiveId" clId="{FE83BC06-D6D8-5C43-87B3-AFDCA4ED2B8A}" dt="2021-03-14T16:18:58.719" v="11201" actId="700"/>
          <ac:spMkLst>
            <pc:docMk/>
            <pc:sldMk cId="2188615731" sldId="2824"/>
            <ac:spMk id="5" creationId="{98315147-9660-4349-B28B-2B74CF309893}"/>
          </ac:spMkLst>
        </pc:spChg>
        <pc:spChg chg="add del mod ord">
          <ac:chgData name="Felipe Bottrel" userId="3f3bf9e99669898b" providerId="LiveId" clId="{FE83BC06-D6D8-5C43-87B3-AFDCA4ED2B8A}" dt="2021-03-14T16:18:58.719" v="11201" actId="700"/>
          <ac:spMkLst>
            <pc:docMk/>
            <pc:sldMk cId="2188615731" sldId="2824"/>
            <ac:spMk id="6" creationId="{F4673952-4438-8A4D-A6F0-D37C28BF799B}"/>
          </ac:spMkLst>
        </pc:spChg>
        <pc:spChg chg="add del mod ord">
          <ac:chgData name="Felipe Bottrel" userId="3f3bf9e99669898b" providerId="LiveId" clId="{FE83BC06-D6D8-5C43-87B3-AFDCA4ED2B8A}" dt="2021-03-14T16:18:58.719" v="11201" actId="700"/>
          <ac:spMkLst>
            <pc:docMk/>
            <pc:sldMk cId="2188615731" sldId="2824"/>
            <ac:spMk id="7" creationId="{D53FB9F6-8F4B-164A-857A-42706556E997}"/>
          </ac:spMkLst>
        </pc:spChg>
        <pc:spChg chg="add del mod ord">
          <ac:chgData name="Felipe Bottrel" userId="3f3bf9e99669898b" providerId="LiveId" clId="{FE83BC06-D6D8-5C43-87B3-AFDCA4ED2B8A}" dt="2021-03-14T16:18:58.719" v="11201" actId="700"/>
          <ac:spMkLst>
            <pc:docMk/>
            <pc:sldMk cId="2188615731" sldId="2824"/>
            <ac:spMk id="8" creationId="{7B92CEDD-D67B-5548-AE15-E37978A1747B}"/>
          </ac:spMkLst>
        </pc:spChg>
        <pc:spChg chg="add del mod ord">
          <ac:chgData name="Felipe Bottrel" userId="3f3bf9e99669898b" providerId="LiveId" clId="{FE83BC06-D6D8-5C43-87B3-AFDCA4ED2B8A}" dt="2021-03-14T16:18:58.719" v="11201" actId="700"/>
          <ac:spMkLst>
            <pc:docMk/>
            <pc:sldMk cId="2188615731" sldId="2824"/>
            <ac:spMk id="9" creationId="{DBF72BA3-DBF5-F749-8FE9-00E3911DBB85}"/>
          </ac:spMkLst>
        </pc:spChg>
        <pc:spChg chg="mod ord">
          <ac:chgData name="Felipe Bottrel" userId="3f3bf9e99669898b" providerId="LiveId" clId="{FE83BC06-D6D8-5C43-87B3-AFDCA4ED2B8A}" dt="2021-03-14T16:19:38.337" v="11235" actId="20577"/>
          <ac:spMkLst>
            <pc:docMk/>
            <pc:sldMk cId="2188615731" sldId="2824"/>
            <ac:spMk id="10" creationId="{7A5953E1-3656-2B41-A12C-900A0BABCBCC}"/>
          </ac:spMkLst>
        </pc:spChg>
        <pc:spChg chg="mod ord">
          <ac:chgData name="Felipe Bottrel" userId="3f3bf9e99669898b" providerId="LiveId" clId="{FE83BC06-D6D8-5C43-87B3-AFDCA4ED2B8A}" dt="2021-03-15T15:50:26.971" v="21471" actId="20577"/>
          <ac:spMkLst>
            <pc:docMk/>
            <pc:sldMk cId="2188615731" sldId="2824"/>
            <ac:spMk id="11" creationId="{80494FE4-D5D2-3D46-8D2D-ACFE88FC1137}"/>
          </ac:spMkLst>
        </pc:spChg>
        <pc:spChg chg="mod ord">
          <ac:chgData name="Felipe Bottrel" userId="3f3bf9e99669898b" providerId="LiveId" clId="{FE83BC06-D6D8-5C43-87B3-AFDCA4ED2B8A}" dt="2021-03-14T16:20:14.489" v="11271" actId="20577"/>
          <ac:spMkLst>
            <pc:docMk/>
            <pc:sldMk cId="2188615731" sldId="2824"/>
            <ac:spMk id="12" creationId="{5D2A0D80-BC22-5A47-87B7-C7DA3C74D298}"/>
          </ac:spMkLst>
        </pc:spChg>
        <pc:spChg chg="del mod ord">
          <ac:chgData name="Felipe Bottrel" userId="3f3bf9e99669898b" providerId="LiveId" clId="{FE83BC06-D6D8-5C43-87B3-AFDCA4ED2B8A}" dt="2021-03-14T16:19:03.520" v="11202" actId="478"/>
          <ac:spMkLst>
            <pc:docMk/>
            <pc:sldMk cId="2188615731" sldId="2824"/>
            <ac:spMk id="13" creationId="{8F618F0D-49F1-C942-95F8-0104A6B86221}"/>
          </ac:spMkLst>
        </pc:spChg>
        <pc:spChg chg="del">
          <ac:chgData name="Felipe Bottrel" userId="3f3bf9e99669898b" providerId="LiveId" clId="{FE83BC06-D6D8-5C43-87B3-AFDCA4ED2B8A}" dt="2021-03-14T16:19:05.091" v="11203" actId="478"/>
          <ac:spMkLst>
            <pc:docMk/>
            <pc:sldMk cId="2188615731" sldId="2824"/>
            <ac:spMk id="14" creationId="{B612CF15-61F8-F64D-93A1-EA4336CCBE95}"/>
          </ac:spMkLst>
        </pc:spChg>
        <pc:spChg chg="del">
          <ac:chgData name="Felipe Bottrel" userId="3f3bf9e99669898b" providerId="LiveId" clId="{FE83BC06-D6D8-5C43-87B3-AFDCA4ED2B8A}" dt="2021-03-14T16:19:03.520" v="11202" actId="478"/>
          <ac:spMkLst>
            <pc:docMk/>
            <pc:sldMk cId="2188615731" sldId="2824"/>
            <ac:spMk id="15" creationId="{F537F28B-D386-9942-8DBB-35E9EB06A602}"/>
          </ac:spMkLst>
        </pc:spChg>
        <pc:spChg chg="del">
          <ac:chgData name="Felipe Bottrel" userId="3f3bf9e99669898b" providerId="LiveId" clId="{FE83BC06-D6D8-5C43-87B3-AFDCA4ED2B8A}" dt="2021-03-14T16:19:05.091" v="11203" actId="478"/>
          <ac:spMkLst>
            <pc:docMk/>
            <pc:sldMk cId="2188615731" sldId="2824"/>
            <ac:spMk id="16" creationId="{CD302D09-2E88-0D4A-9C09-780AF146E3C2}"/>
          </ac:spMkLst>
        </pc:spChg>
        <pc:spChg chg="del">
          <ac:chgData name="Felipe Bottrel" userId="3f3bf9e99669898b" providerId="LiveId" clId="{FE83BC06-D6D8-5C43-87B3-AFDCA4ED2B8A}" dt="2021-03-14T16:19:03.520" v="11202" actId="478"/>
          <ac:spMkLst>
            <pc:docMk/>
            <pc:sldMk cId="2188615731" sldId="2824"/>
            <ac:spMk id="17" creationId="{775AF219-6661-1444-8D55-599F9106B249}"/>
          </ac:spMkLst>
        </pc:spChg>
      </pc:sldChg>
      <pc:sldChg chg="addSp delSp modSp add mod modClrScheme chgLayout">
        <pc:chgData name="Felipe Bottrel" userId="3f3bf9e99669898b" providerId="LiveId" clId="{FE83BC06-D6D8-5C43-87B3-AFDCA4ED2B8A}" dt="2021-03-15T15:50:21.719" v="21470" actId="20577"/>
        <pc:sldMkLst>
          <pc:docMk/>
          <pc:sldMk cId="924215870" sldId="2825"/>
        </pc:sldMkLst>
        <pc:spChg chg="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4" creationId="{5161575D-F5AB-AD47-9223-59E861BEF8FB}"/>
          </ac:spMkLst>
        </pc:spChg>
        <pc:spChg chg="add 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5" creationId="{AA1FE066-3669-064C-91A8-ABD31B5F83B3}"/>
          </ac:spMkLst>
        </pc:spChg>
        <pc:spChg chg="add 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6" creationId="{BE077475-4F46-684A-9D59-7DC23B833864}"/>
          </ac:spMkLst>
        </pc:spChg>
        <pc:spChg chg="del 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7" creationId="{D53FB9F6-8F4B-164A-857A-42706556E997}"/>
          </ac:spMkLst>
        </pc:spChg>
        <pc:spChg chg="del 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8" creationId="{7B92CEDD-D67B-5548-AE15-E37978A1747B}"/>
          </ac:spMkLst>
        </pc:spChg>
        <pc:spChg chg="del 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9" creationId="{DBF72BA3-DBF5-F749-8FE9-00E3911DBB85}"/>
          </ac:spMkLst>
        </pc:spChg>
        <pc:spChg chg="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10" creationId="{7A5953E1-3656-2B41-A12C-900A0BABCBCC}"/>
          </ac:spMkLst>
        </pc:spChg>
        <pc:spChg chg="mod ord">
          <ac:chgData name="Felipe Bottrel" userId="3f3bf9e99669898b" providerId="LiveId" clId="{FE83BC06-D6D8-5C43-87B3-AFDCA4ED2B8A}" dt="2021-03-15T15:50:21.719" v="21470" actId="20577"/>
          <ac:spMkLst>
            <pc:docMk/>
            <pc:sldMk cId="924215870" sldId="2825"/>
            <ac:spMk id="11" creationId="{80494FE4-D5D2-3D46-8D2D-ACFE88FC1137}"/>
          </ac:spMkLst>
        </pc:spChg>
        <pc:spChg chg="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12" creationId="{5D2A0D80-BC22-5A47-87B7-C7DA3C74D298}"/>
          </ac:spMkLst>
        </pc:spChg>
        <pc:spChg chg="add 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13" creationId="{D6DD1834-906A-0844-87D3-9E810265F60C}"/>
          </ac:spMkLst>
        </pc:spChg>
        <pc:spChg chg="add mod ord">
          <ac:chgData name="Felipe Bottrel" userId="3f3bf9e99669898b" providerId="LiveId" clId="{FE83BC06-D6D8-5C43-87B3-AFDCA4ED2B8A}" dt="2021-03-14T16:20:36.539" v="11279" actId="700"/>
          <ac:spMkLst>
            <pc:docMk/>
            <pc:sldMk cId="924215870" sldId="2825"/>
            <ac:spMk id="14" creationId="{7251172C-11B2-B143-9EC6-74F7D42EBB22}"/>
          </ac:spMkLst>
        </pc:spChg>
        <pc:spChg chg="add mod ord">
          <ac:chgData name="Felipe Bottrel" userId="3f3bf9e99669898b" providerId="LiveId" clId="{FE83BC06-D6D8-5C43-87B3-AFDCA4ED2B8A}" dt="2021-03-14T16:22:01.181" v="11315" actId="20577"/>
          <ac:spMkLst>
            <pc:docMk/>
            <pc:sldMk cId="924215870" sldId="2825"/>
            <ac:spMk id="15" creationId="{639BD128-479C-4549-9C14-4E1F726B91E8}"/>
          </ac:spMkLst>
        </pc:spChg>
      </pc:sldChg>
      <pc:sldChg chg="addSp delSp modSp add mod modClrScheme chgLayout">
        <pc:chgData name="Felipe Bottrel" userId="3f3bf9e99669898b" providerId="LiveId" clId="{FE83BC06-D6D8-5C43-87B3-AFDCA4ED2B8A}" dt="2021-03-15T15:50:15.586" v="21469" actId="20577"/>
        <pc:sldMkLst>
          <pc:docMk/>
          <pc:sldMk cId="859720872" sldId="2826"/>
        </pc:sldMkLst>
        <pc:spChg chg="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4" creationId="{5161575D-F5AB-AD47-9223-59E861BEF8FB}"/>
          </ac:spMkLst>
        </pc:spChg>
        <pc:spChg chg="del mod ord">
          <ac:chgData name="Felipe Bottrel" userId="3f3bf9e99669898b" providerId="LiveId" clId="{FE83BC06-D6D8-5C43-87B3-AFDCA4ED2B8A}" dt="2021-03-14T16:21:00.473" v="11287" actId="700"/>
          <ac:spMkLst>
            <pc:docMk/>
            <pc:sldMk cId="859720872" sldId="2826"/>
            <ac:spMk id="5" creationId="{AA1FE066-3669-064C-91A8-ABD31B5F83B3}"/>
          </ac:spMkLst>
        </pc:spChg>
        <pc:spChg chg="del mod ord">
          <ac:chgData name="Felipe Bottrel" userId="3f3bf9e99669898b" providerId="LiveId" clId="{FE83BC06-D6D8-5C43-87B3-AFDCA4ED2B8A}" dt="2021-03-14T16:21:00.473" v="11287" actId="700"/>
          <ac:spMkLst>
            <pc:docMk/>
            <pc:sldMk cId="859720872" sldId="2826"/>
            <ac:spMk id="6" creationId="{BE077475-4F46-684A-9D59-7DC23B833864}"/>
          </ac:spMkLst>
        </pc:spChg>
        <pc:spChg chg="add del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7" creationId="{8E4F2D5D-6220-724D-9C0E-DF3BCD86551E}"/>
          </ac:spMkLst>
        </pc:spChg>
        <pc:spChg chg="add del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8" creationId="{F2F20435-3BD0-AD49-8687-BB6F05D3A03A}"/>
          </ac:spMkLst>
        </pc:spChg>
        <pc:spChg chg="add del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9" creationId="{7EBEE33E-0DD8-9A43-BAB4-D36B0429356A}"/>
          </ac:spMkLst>
        </pc:spChg>
        <pc:spChg chg="mod ord">
          <ac:chgData name="Felipe Bottrel" userId="3f3bf9e99669898b" providerId="LiveId" clId="{FE83BC06-D6D8-5C43-87B3-AFDCA4ED2B8A}" dt="2021-03-14T16:22:31.701" v="11327" actId="20577"/>
          <ac:spMkLst>
            <pc:docMk/>
            <pc:sldMk cId="859720872" sldId="2826"/>
            <ac:spMk id="10" creationId="{7A5953E1-3656-2B41-A12C-900A0BABCBCC}"/>
          </ac:spMkLst>
        </pc:spChg>
        <pc:spChg chg="mod ord">
          <ac:chgData name="Felipe Bottrel" userId="3f3bf9e99669898b" providerId="LiveId" clId="{FE83BC06-D6D8-5C43-87B3-AFDCA4ED2B8A}" dt="2021-03-15T15:50:15.586" v="21469" actId="20577"/>
          <ac:spMkLst>
            <pc:docMk/>
            <pc:sldMk cId="859720872" sldId="2826"/>
            <ac:spMk id="11" creationId="{80494FE4-D5D2-3D46-8D2D-ACFE88FC1137}"/>
          </ac:spMkLst>
        </pc:spChg>
        <pc:spChg chg="mod ord">
          <ac:chgData name="Felipe Bottrel" userId="3f3bf9e99669898b" providerId="LiveId" clId="{FE83BC06-D6D8-5C43-87B3-AFDCA4ED2B8A}" dt="2021-03-14T16:22:38.850" v="11332" actId="20577"/>
          <ac:spMkLst>
            <pc:docMk/>
            <pc:sldMk cId="859720872" sldId="2826"/>
            <ac:spMk id="12" creationId="{5D2A0D80-BC22-5A47-87B7-C7DA3C74D298}"/>
          </ac:spMkLst>
        </pc:spChg>
        <pc:spChg chg="del mod ord">
          <ac:chgData name="Felipe Bottrel" userId="3f3bf9e99669898b" providerId="LiveId" clId="{FE83BC06-D6D8-5C43-87B3-AFDCA4ED2B8A}" dt="2021-03-14T16:21:00.473" v="11287" actId="700"/>
          <ac:spMkLst>
            <pc:docMk/>
            <pc:sldMk cId="859720872" sldId="2826"/>
            <ac:spMk id="13" creationId="{D6DD1834-906A-0844-87D3-9E810265F60C}"/>
          </ac:spMkLst>
        </pc:spChg>
        <pc:spChg chg="del mod ord">
          <ac:chgData name="Felipe Bottrel" userId="3f3bf9e99669898b" providerId="LiveId" clId="{FE83BC06-D6D8-5C43-87B3-AFDCA4ED2B8A}" dt="2021-03-14T16:21:00.473" v="11287" actId="700"/>
          <ac:spMkLst>
            <pc:docMk/>
            <pc:sldMk cId="859720872" sldId="2826"/>
            <ac:spMk id="14" creationId="{7251172C-11B2-B143-9EC6-74F7D42EBB22}"/>
          </ac:spMkLst>
        </pc:spChg>
        <pc:spChg chg="mod ord">
          <ac:chgData name="Felipe Bottrel" userId="3f3bf9e99669898b" providerId="LiveId" clId="{FE83BC06-D6D8-5C43-87B3-AFDCA4ED2B8A}" dt="2021-03-14T16:23:11.780" v="11360" actId="20577"/>
          <ac:spMkLst>
            <pc:docMk/>
            <pc:sldMk cId="859720872" sldId="2826"/>
            <ac:spMk id="15" creationId="{639BD128-479C-4549-9C14-4E1F726B91E8}"/>
          </ac:spMkLst>
        </pc:spChg>
        <pc:spChg chg="add del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16" creationId="{DF156C72-FB24-B647-80E9-B804B67F16AF}"/>
          </ac:spMkLst>
        </pc:spChg>
        <pc:spChg chg="add del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17" creationId="{FA7D42B5-EF57-EF4B-ABFD-53300CE63DF5}"/>
          </ac:spMkLst>
        </pc:spChg>
        <pc:spChg chg="add del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18" creationId="{72829E8A-76C1-1849-83DE-17E87CD495F3}"/>
          </ac:spMkLst>
        </pc:spChg>
        <pc:spChg chg="add del mo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19" creationId="{4934BD5A-0A73-AE46-A025-F2CD693958A9}"/>
          </ac:spMkLst>
        </pc:spChg>
        <pc:spChg chg="add del mo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0" creationId="{DD80AB4B-8190-EA4D-8E4C-1BBF1F9615D7}"/>
          </ac:spMkLst>
        </pc:spChg>
        <pc:spChg chg="add del mo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1" creationId="{295366D1-3578-FE4A-A32E-F514B3DF5881}"/>
          </ac:spMkLst>
        </pc:spChg>
        <pc:spChg chg="add del mo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2" creationId="{BAA50EE9-33E5-184B-93A9-64FFE2B56245}"/>
          </ac:spMkLst>
        </pc:spChg>
        <pc:spChg chg="add del mo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3" creationId="{E85C955B-3D69-1442-AA88-A7BF1F1DEB9D}"/>
          </ac:spMkLst>
        </pc:spChg>
        <pc:spChg chg="add del mo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4" creationId="{82164DEF-190F-F545-8E29-A5F2676C4B14}"/>
          </ac:spMkLst>
        </pc:spChg>
        <pc:spChg chg="add del mo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5" creationId="{4F9CDED9-8A3E-3F42-AC95-9EC59726B838}"/>
          </ac:spMkLst>
        </pc:spChg>
        <pc:spChg chg="add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6" creationId="{BD401DEF-754F-5044-80AF-9D8495A47CDA}"/>
          </ac:spMkLst>
        </pc:spChg>
        <pc:spChg chg="add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7" creationId="{C4E71630-9B4B-4B4B-8443-B8D6183A4C24}"/>
          </ac:spMkLst>
        </pc:spChg>
        <pc:spChg chg="add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8" creationId="{C66E11C0-543C-7448-B88B-13C46DD69DA9}"/>
          </ac:spMkLst>
        </pc:spChg>
        <pc:spChg chg="add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29" creationId="{96E582C3-5C35-104B-8827-DB7F5FC5044A}"/>
          </ac:spMkLst>
        </pc:spChg>
        <pc:spChg chg="add mod ord">
          <ac:chgData name="Felipe Bottrel" userId="3f3bf9e99669898b" providerId="LiveId" clId="{FE83BC06-D6D8-5C43-87B3-AFDCA4ED2B8A}" dt="2021-03-14T16:21:11.901" v="11289" actId="6264"/>
          <ac:spMkLst>
            <pc:docMk/>
            <pc:sldMk cId="859720872" sldId="2826"/>
            <ac:spMk id="30" creationId="{752EAEC2-B002-BB41-943A-0F13D961D2D0}"/>
          </ac:spMkLst>
        </pc:spChg>
        <pc:spChg chg="add mod ord">
          <ac:chgData name="Felipe Bottrel" userId="3f3bf9e99669898b" providerId="LiveId" clId="{FE83BC06-D6D8-5C43-87B3-AFDCA4ED2B8A}" dt="2021-03-14T16:23:43.534" v="11400" actId="20577"/>
          <ac:spMkLst>
            <pc:docMk/>
            <pc:sldMk cId="859720872" sldId="2826"/>
            <ac:spMk id="31" creationId="{1341A378-9777-2343-BE7A-54629466DA8D}"/>
          </ac:spMkLst>
        </pc:spChg>
      </pc:sldChg>
      <pc:sldChg chg="addSp modSp add mod modClrScheme chgLayout">
        <pc:chgData name="Felipe Bottrel" userId="3f3bf9e99669898b" providerId="LiveId" clId="{FE83BC06-D6D8-5C43-87B3-AFDCA4ED2B8A}" dt="2021-03-15T21:17:45.854" v="23149" actId="20577"/>
        <pc:sldMkLst>
          <pc:docMk/>
          <pc:sldMk cId="3483616147" sldId="2827"/>
        </pc:sldMkLst>
        <pc:spChg chg="mod ord">
          <ac:chgData name="Felipe Bottrel" userId="3f3bf9e99669898b" providerId="LiveId" clId="{FE83BC06-D6D8-5C43-87B3-AFDCA4ED2B8A}" dt="2021-03-14T17:12:20.588" v="12460" actId="700"/>
          <ac:spMkLst>
            <pc:docMk/>
            <pc:sldMk cId="3483616147" sldId="2827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5T21:17:45.854" v="23149" actId="20577"/>
          <ac:spMkLst>
            <pc:docMk/>
            <pc:sldMk cId="3483616147" sldId="2827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4T17:12:20.588" v="12460" actId="700"/>
          <ac:spMkLst>
            <pc:docMk/>
            <pc:sldMk cId="3483616147" sldId="2827"/>
            <ac:spMk id="4" creationId="{160575F6-80AE-1C4A-9D37-9BF6A79A6DC9}"/>
          </ac:spMkLst>
        </pc:spChg>
        <pc:spChg chg="add mod ord">
          <ac:chgData name="Felipe Bottrel" userId="3f3bf9e99669898b" providerId="LiveId" clId="{FE83BC06-D6D8-5C43-87B3-AFDCA4ED2B8A}" dt="2021-03-14T17:12:32.882" v="12484" actId="20577"/>
          <ac:spMkLst>
            <pc:docMk/>
            <pc:sldMk cId="3483616147" sldId="2827"/>
            <ac:spMk id="5" creationId="{5527C1DD-83E8-324D-8EDD-76B4ADEF4441}"/>
          </ac:spMkLst>
        </pc:spChg>
        <pc:spChg chg="add mod ord">
          <ac:chgData name="Felipe Bottrel" userId="3f3bf9e99669898b" providerId="LiveId" clId="{FE83BC06-D6D8-5C43-87B3-AFDCA4ED2B8A}" dt="2021-03-14T17:13:28.058" v="12586" actId="20577"/>
          <ac:spMkLst>
            <pc:docMk/>
            <pc:sldMk cId="3483616147" sldId="2827"/>
            <ac:spMk id="6" creationId="{CC1380A8-3E02-C94F-AE89-BE10921FDA69}"/>
          </ac:spMkLst>
        </pc:spChg>
        <pc:spChg chg="add mod ord">
          <ac:chgData name="Felipe Bottrel" userId="3f3bf9e99669898b" providerId="LiveId" clId="{FE83BC06-D6D8-5C43-87B3-AFDCA4ED2B8A}" dt="2021-03-14T17:12:40.344" v="12493" actId="20577"/>
          <ac:spMkLst>
            <pc:docMk/>
            <pc:sldMk cId="3483616147" sldId="2827"/>
            <ac:spMk id="7" creationId="{786416FC-D967-0840-BA3F-C895FABE7D45}"/>
          </ac:spMkLst>
        </pc:spChg>
        <pc:spChg chg="mod ord">
          <ac:chgData name="Felipe Bottrel" userId="3f3bf9e99669898b" providerId="LiveId" clId="{FE83BC06-D6D8-5C43-87B3-AFDCA4ED2B8A}" dt="2021-03-14T17:12:20.588" v="12460" actId="700"/>
          <ac:spMkLst>
            <pc:docMk/>
            <pc:sldMk cId="3483616147" sldId="2827"/>
            <ac:spMk id="8" creationId="{94876662-5777-464C-807D-CFCC614B34C7}"/>
          </ac:spMkLst>
        </pc:spChg>
        <pc:spChg chg="mod ord">
          <ac:chgData name="Felipe Bottrel" userId="3f3bf9e99669898b" providerId="LiveId" clId="{FE83BC06-D6D8-5C43-87B3-AFDCA4ED2B8A}" dt="2021-03-14T17:12:20.588" v="12460" actId="700"/>
          <ac:spMkLst>
            <pc:docMk/>
            <pc:sldMk cId="3483616147" sldId="2827"/>
            <ac:spMk id="22" creationId="{D002B957-C0B4-3B4B-AC5B-F1DBA51DCCB2}"/>
          </ac:spMkLst>
        </pc:spChg>
        <pc:spChg chg="mod ord">
          <ac:chgData name="Felipe Bottrel" userId="3f3bf9e99669898b" providerId="LiveId" clId="{FE83BC06-D6D8-5C43-87B3-AFDCA4ED2B8A}" dt="2021-03-14T17:12:20.588" v="12460" actId="700"/>
          <ac:spMkLst>
            <pc:docMk/>
            <pc:sldMk cId="3483616147" sldId="2827"/>
            <ac:spMk id="23" creationId="{FAEC08CB-A081-1946-9913-47CE7903FFD8}"/>
          </ac:spMkLst>
        </pc:spChg>
        <pc:spChg chg="mod ord">
          <ac:chgData name="Felipe Bottrel" userId="3f3bf9e99669898b" providerId="LiveId" clId="{FE83BC06-D6D8-5C43-87B3-AFDCA4ED2B8A}" dt="2021-03-14T17:12:20.588" v="12460" actId="700"/>
          <ac:spMkLst>
            <pc:docMk/>
            <pc:sldMk cId="3483616147" sldId="2827"/>
            <ac:spMk id="24" creationId="{6C4A6829-09B0-9946-B684-B427AB693D1C}"/>
          </ac:spMkLst>
        </pc:spChg>
        <pc:spChg chg="mod ord">
          <ac:chgData name="Felipe Bottrel" userId="3f3bf9e99669898b" providerId="LiveId" clId="{FE83BC06-D6D8-5C43-87B3-AFDCA4ED2B8A}" dt="2021-03-14T17:19:59.624" v="12932" actId="20577"/>
          <ac:spMkLst>
            <pc:docMk/>
            <pc:sldMk cId="3483616147" sldId="2827"/>
            <ac:spMk id="25" creationId="{068310E1-CA86-284E-B379-D46786C1FE2C}"/>
          </ac:spMkLst>
        </pc:spChg>
        <pc:spChg chg="mod ord">
          <ac:chgData name="Felipe Bottrel" userId="3f3bf9e99669898b" providerId="LiveId" clId="{FE83BC06-D6D8-5C43-87B3-AFDCA4ED2B8A}" dt="2021-03-14T17:20:26.823" v="12948" actId="20577"/>
          <ac:spMkLst>
            <pc:docMk/>
            <pc:sldMk cId="3483616147" sldId="2827"/>
            <ac:spMk id="26" creationId="{E0A64C0E-806C-A645-8AED-4F47C4ADAB58}"/>
          </ac:spMkLst>
        </pc:spChg>
        <pc:spChg chg="mod ord">
          <ac:chgData name="Felipe Bottrel" userId="3f3bf9e99669898b" providerId="LiveId" clId="{FE83BC06-D6D8-5C43-87B3-AFDCA4ED2B8A}" dt="2021-03-14T17:12:20.588" v="12460" actId="700"/>
          <ac:spMkLst>
            <pc:docMk/>
            <pc:sldMk cId="3483616147" sldId="2827"/>
            <ac:spMk id="27" creationId="{9E08CA4A-AAF9-5A44-BC13-80162BAB4EC0}"/>
          </ac:spMkLst>
        </pc:spChg>
        <pc:spChg chg="mod ord">
          <ac:chgData name="Felipe Bottrel" userId="3f3bf9e99669898b" providerId="LiveId" clId="{FE83BC06-D6D8-5C43-87B3-AFDCA4ED2B8A}" dt="2021-03-14T17:12:20.588" v="12460" actId="700"/>
          <ac:spMkLst>
            <pc:docMk/>
            <pc:sldMk cId="3483616147" sldId="2827"/>
            <ac:spMk id="28" creationId="{6772B1FF-E95A-4443-894F-17196E8AEA91}"/>
          </ac:spMkLst>
        </pc:spChg>
        <pc:spChg chg="mod ord">
          <ac:chgData name="Felipe Bottrel" userId="3f3bf9e99669898b" providerId="LiveId" clId="{FE83BC06-D6D8-5C43-87B3-AFDCA4ED2B8A}" dt="2021-03-14T17:12:20.588" v="12460" actId="700"/>
          <ac:spMkLst>
            <pc:docMk/>
            <pc:sldMk cId="3483616147" sldId="2827"/>
            <ac:spMk id="29" creationId="{E6CC5D0D-A02C-524B-8DE3-00BD8385DF4C}"/>
          </ac:spMkLst>
        </pc:spChg>
      </pc:sldChg>
      <pc:sldChg chg="addSp delSp modSp add mod chgLayout">
        <pc:chgData name="Felipe Bottrel" userId="3f3bf9e99669898b" providerId="LiveId" clId="{FE83BC06-D6D8-5C43-87B3-AFDCA4ED2B8A}" dt="2021-03-15T17:27:53.027" v="22835" actId="2711"/>
        <pc:sldMkLst>
          <pc:docMk/>
          <pc:sldMk cId="2059207697" sldId="2828"/>
        </pc:sldMkLst>
        <pc:spChg chg="mod ord">
          <ac:chgData name="Felipe Bottrel" userId="3f3bf9e99669898b" providerId="LiveId" clId="{FE83BC06-D6D8-5C43-87B3-AFDCA4ED2B8A}" dt="2021-03-15T16:19:05.134" v="21858" actId="6264"/>
          <ac:spMkLst>
            <pc:docMk/>
            <pc:sldMk cId="2059207697" sldId="2828"/>
            <ac:spMk id="2" creationId="{FB38DA47-12A7-C14A-8163-30B05A0A03C8}"/>
          </ac:spMkLst>
        </pc:spChg>
        <pc:spChg chg="mod ord">
          <ac:chgData name="Felipe Bottrel" userId="3f3bf9e99669898b" providerId="LiveId" clId="{FE83BC06-D6D8-5C43-87B3-AFDCA4ED2B8A}" dt="2021-03-15T16:54:37.418" v="22551" actId="1076"/>
          <ac:spMkLst>
            <pc:docMk/>
            <pc:sldMk cId="2059207697" sldId="2828"/>
            <ac:spMk id="3" creationId="{A46E2750-7FAB-E444-A179-C2553807DFA5}"/>
          </ac:spMkLst>
        </pc:spChg>
        <pc:spChg chg="mod ord">
          <ac:chgData name="Felipe Bottrel" userId="3f3bf9e99669898b" providerId="LiveId" clId="{FE83BC06-D6D8-5C43-87B3-AFDCA4ED2B8A}" dt="2021-03-15T16:19:05.134" v="21858" actId="6264"/>
          <ac:spMkLst>
            <pc:docMk/>
            <pc:sldMk cId="2059207697" sldId="2828"/>
            <ac:spMk id="4" creationId="{E664DAF4-A08F-8040-B4C1-C33EBFC5F511}"/>
          </ac:spMkLst>
        </pc:spChg>
        <pc:spChg chg="mod topLvl">
          <ac:chgData name="Felipe Bottrel" userId="3f3bf9e99669898b" providerId="LiveId" clId="{FE83BC06-D6D8-5C43-87B3-AFDCA4ED2B8A}" dt="2021-03-15T17:27:39.179" v="22830" actId="207"/>
          <ac:spMkLst>
            <pc:docMk/>
            <pc:sldMk cId="2059207697" sldId="2828"/>
            <ac:spMk id="6" creationId="{F8693F0D-2029-0C4E-9FC2-E327107C04EA}"/>
          </ac:spMkLst>
        </pc:spChg>
        <pc:spChg chg="mod topLvl">
          <ac:chgData name="Felipe Bottrel" userId="3f3bf9e99669898b" providerId="LiveId" clId="{FE83BC06-D6D8-5C43-87B3-AFDCA4ED2B8A}" dt="2021-03-15T16:17:46.346" v="21802" actId="408"/>
          <ac:spMkLst>
            <pc:docMk/>
            <pc:sldMk cId="2059207697" sldId="2828"/>
            <ac:spMk id="10" creationId="{AB8CFFE8-BF4D-F345-9D4F-8B53A0170159}"/>
          </ac:spMkLst>
        </pc:spChg>
        <pc:spChg chg="mod topLvl">
          <ac:chgData name="Felipe Bottrel" userId="3f3bf9e99669898b" providerId="LiveId" clId="{FE83BC06-D6D8-5C43-87B3-AFDCA4ED2B8A}" dt="2021-03-15T17:27:37.441" v="22829" actId="207"/>
          <ac:spMkLst>
            <pc:docMk/>
            <pc:sldMk cId="2059207697" sldId="2828"/>
            <ac:spMk id="11" creationId="{D3D35149-B676-714A-BEAC-08C4B1D9E71A}"/>
          </ac:spMkLst>
        </pc:spChg>
        <pc:spChg chg="mod topLvl">
          <ac:chgData name="Felipe Bottrel" userId="3f3bf9e99669898b" providerId="LiveId" clId="{FE83BC06-D6D8-5C43-87B3-AFDCA4ED2B8A}" dt="2021-03-15T17:27:45.736" v="22831" actId="2711"/>
          <ac:spMkLst>
            <pc:docMk/>
            <pc:sldMk cId="2059207697" sldId="2828"/>
            <ac:spMk id="13" creationId="{2D582237-C76C-4145-83A6-AAADAC3D58B5}"/>
          </ac:spMkLst>
        </pc:spChg>
        <pc:spChg chg="add del mod">
          <ac:chgData name="Felipe Bottrel" userId="3f3bf9e99669898b" providerId="LiveId" clId="{FE83BC06-D6D8-5C43-87B3-AFDCA4ED2B8A}" dt="2021-03-15T16:19:05.134" v="21858" actId="6264"/>
          <ac:spMkLst>
            <pc:docMk/>
            <pc:sldMk cId="2059207697" sldId="2828"/>
            <ac:spMk id="21" creationId="{97C27A34-52AE-C941-9BC1-B8CC085B41C8}"/>
          </ac:spMkLst>
        </pc:spChg>
        <pc:spChg chg="add del mod">
          <ac:chgData name="Felipe Bottrel" userId="3f3bf9e99669898b" providerId="LiveId" clId="{FE83BC06-D6D8-5C43-87B3-AFDCA4ED2B8A}" dt="2021-03-15T16:19:05.134" v="21858" actId="6264"/>
          <ac:spMkLst>
            <pc:docMk/>
            <pc:sldMk cId="2059207697" sldId="2828"/>
            <ac:spMk id="22" creationId="{EF750021-1CB6-C349-AA7A-B0FD192ABCE4}"/>
          </ac:spMkLst>
        </pc:spChg>
        <pc:spChg chg="mod topLvl">
          <ac:chgData name="Felipe Bottrel" userId="3f3bf9e99669898b" providerId="LiveId" clId="{FE83BC06-D6D8-5C43-87B3-AFDCA4ED2B8A}" dt="2021-03-15T16:17:46.346" v="21802" actId="408"/>
          <ac:spMkLst>
            <pc:docMk/>
            <pc:sldMk cId="2059207697" sldId="2828"/>
            <ac:spMk id="23" creationId="{05BC3DC1-9FDA-484F-9CC7-4D24273F8EFD}"/>
          </ac:spMkLst>
        </pc:spChg>
        <pc:spChg chg="add mod topLvl">
          <ac:chgData name="Felipe Bottrel" userId="3f3bf9e99669898b" providerId="LiveId" clId="{FE83BC06-D6D8-5C43-87B3-AFDCA4ED2B8A}" dt="2021-03-15T17:27:37.441" v="22829" actId="207"/>
          <ac:spMkLst>
            <pc:docMk/>
            <pc:sldMk cId="2059207697" sldId="2828"/>
            <ac:spMk id="26" creationId="{22319B83-0655-3249-B20E-5B0F689E2CC2}"/>
          </ac:spMkLst>
        </pc:spChg>
        <pc:spChg chg="add del mod">
          <ac:chgData name="Felipe Bottrel" userId="3f3bf9e99669898b" providerId="LiveId" clId="{FE83BC06-D6D8-5C43-87B3-AFDCA4ED2B8A}" dt="2021-03-15T16:19:05.134" v="21858" actId="6264"/>
          <ac:spMkLst>
            <pc:docMk/>
            <pc:sldMk cId="2059207697" sldId="2828"/>
            <ac:spMk id="27" creationId="{27D5CFC3-C9D3-E543-A21D-2AFC34AA50B6}"/>
          </ac:spMkLst>
        </pc:spChg>
        <pc:spChg chg="mod topLvl">
          <ac:chgData name="Felipe Bottrel" userId="3f3bf9e99669898b" providerId="LiveId" clId="{FE83BC06-D6D8-5C43-87B3-AFDCA4ED2B8A}" dt="2021-03-15T16:54:27.393" v="22547" actId="165"/>
          <ac:spMkLst>
            <pc:docMk/>
            <pc:sldMk cId="2059207697" sldId="2828"/>
            <ac:spMk id="51" creationId="{2E9E4B49-BA95-6B44-8FAD-307E5C174990}"/>
          </ac:spMkLst>
        </pc:spChg>
        <pc:spChg chg="mod topLvl">
          <ac:chgData name="Felipe Bottrel" userId="3f3bf9e99669898b" providerId="LiveId" clId="{FE83BC06-D6D8-5C43-87B3-AFDCA4ED2B8A}" dt="2021-03-15T16:54:40.015" v="22553" actId="1035"/>
          <ac:spMkLst>
            <pc:docMk/>
            <pc:sldMk cId="2059207697" sldId="2828"/>
            <ac:spMk id="71" creationId="{F9EA9ADF-0ACA-F34A-8A0D-5C90601B2A0C}"/>
          </ac:spMkLst>
        </pc:spChg>
        <pc:spChg chg="mod topLvl">
          <ac:chgData name="Felipe Bottrel" userId="3f3bf9e99669898b" providerId="LiveId" clId="{FE83BC06-D6D8-5C43-87B3-AFDCA4ED2B8A}" dt="2021-03-15T17:27:53.027" v="22835" actId="2711"/>
          <ac:spMkLst>
            <pc:docMk/>
            <pc:sldMk cId="2059207697" sldId="2828"/>
            <ac:spMk id="72" creationId="{867B38EB-9512-614B-A79C-DCE880E755A2}"/>
          </ac:spMkLst>
        </pc:spChg>
        <pc:grpChg chg="add mod topLvl">
          <ac:chgData name="Felipe Bottrel" userId="3f3bf9e99669898b" providerId="LiveId" clId="{FE83BC06-D6D8-5C43-87B3-AFDCA4ED2B8A}" dt="2021-03-15T16:54:34.417" v="22549" actId="166"/>
          <ac:grpSpMkLst>
            <pc:docMk/>
            <pc:sldMk cId="2059207697" sldId="2828"/>
            <ac:grpSpMk id="5" creationId="{B4E44CF1-8853-A044-86C7-69F4D36E9F36}"/>
          </ac:grpSpMkLst>
        </pc:grpChg>
        <pc:grpChg chg="add del mod">
          <ac:chgData name="Felipe Bottrel" userId="3f3bf9e99669898b" providerId="LiveId" clId="{FE83BC06-D6D8-5C43-87B3-AFDCA4ED2B8A}" dt="2021-03-15T16:17:36.643" v="21801" actId="165"/>
          <ac:grpSpMkLst>
            <pc:docMk/>
            <pc:sldMk cId="2059207697" sldId="2828"/>
            <ac:grpSpMk id="18" creationId="{8EC8AD61-D664-914D-BD29-D34FFC0D8AE5}"/>
          </ac:grpSpMkLst>
        </pc:grpChg>
        <pc:grpChg chg="add del mod">
          <ac:chgData name="Felipe Bottrel" userId="3f3bf9e99669898b" providerId="LiveId" clId="{FE83BC06-D6D8-5C43-87B3-AFDCA4ED2B8A}" dt="2021-03-15T16:17:49.572" v="21805" actId="165"/>
          <ac:grpSpMkLst>
            <pc:docMk/>
            <pc:sldMk cId="2059207697" sldId="2828"/>
            <ac:grpSpMk id="19" creationId="{F6A0136D-9A28-4D4F-B5C1-18F7739BBA20}"/>
          </ac:grpSpMkLst>
        </pc:grpChg>
        <pc:grpChg chg="add del">
          <ac:chgData name="Felipe Bottrel" userId="3f3bf9e99669898b" providerId="LiveId" clId="{FE83BC06-D6D8-5C43-87B3-AFDCA4ED2B8A}" dt="2021-03-15T16:54:27.393" v="22547" actId="165"/>
          <ac:grpSpMkLst>
            <pc:docMk/>
            <pc:sldMk cId="2059207697" sldId="2828"/>
            <ac:grpSpMk id="20" creationId="{44E38C0C-4E66-5343-A66E-DB3272259C4B}"/>
          </ac:grpSpMkLst>
        </pc:grpChg>
        <pc:grpChg chg="del mod topLvl">
          <ac:chgData name="Felipe Bottrel" userId="3f3bf9e99669898b" providerId="LiveId" clId="{FE83BC06-D6D8-5C43-87B3-AFDCA4ED2B8A}" dt="2021-03-15T16:04:36.091" v="21614" actId="165"/>
          <ac:grpSpMkLst>
            <pc:docMk/>
            <pc:sldMk cId="2059207697" sldId="2828"/>
            <ac:grpSpMk id="24" creationId="{77BF64F6-19B7-C342-85A6-77FEFC40AA98}"/>
          </ac:grpSpMkLst>
        </pc:grpChg>
        <pc:grpChg chg="del">
          <ac:chgData name="Felipe Bottrel" userId="3f3bf9e99669898b" providerId="LiveId" clId="{FE83BC06-D6D8-5C43-87B3-AFDCA4ED2B8A}" dt="2021-03-15T16:04:27.243" v="21610" actId="165"/>
          <ac:grpSpMkLst>
            <pc:docMk/>
            <pc:sldMk cId="2059207697" sldId="2828"/>
            <ac:grpSpMk id="25" creationId="{0DDF777B-8463-5844-B860-7D1F1A441B2A}"/>
          </ac:grpSpMkLst>
        </pc:grpChg>
        <pc:grpChg chg="add del mod">
          <ac:chgData name="Felipe Bottrel" userId="3f3bf9e99669898b" providerId="LiveId" clId="{FE83BC06-D6D8-5C43-87B3-AFDCA4ED2B8A}" dt="2021-03-15T16:54:24.197" v="22545" actId="164"/>
          <ac:grpSpMkLst>
            <pc:docMk/>
            <pc:sldMk cId="2059207697" sldId="2828"/>
            <ac:grpSpMk id="30" creationId="{24484E63-BE9A-0749-B2D3-C6E273E9023F}"/>
          </ac:grpSpMkLst>
        </pc:grpChg>
        <pc:grpChg chg="add">
          <ac:chgData name="Felipe Bottrel" userId="3f3bf9e99669898b" providerId="LiveId" clId="{FE83BC06-D6D8-5C43-87B3-AFDCA4ED2B8A}" dt="2021-03-15T17:26:46.870" v="22826" actId="164"/>
          <ac:grpSpMkLst>
            <pc:docMk/>
            <pc:sldMk cId="2059207697" sldId="2828"/>
            <ac:grpSpMk id="32" creationId="{97285C09-0A7D-0644-B694-B60C150BE492}"/>
          </ac:grpSpMkLst>
        </pc:grpChg>
        <pc:grpChg chg="mod topLvl">
          <ac:chgData name="Felipe Bottrel" userId="3f3bf9e99669898b" providerId="LiveId" clId="{FE83BC06-D6D8-5C43-87B3-AFDCA4ED2B8A}" dt="2021-03-15T16:54:40.015" v="22553" actId="1035"/>
          <ac:grpSpMkLst>
            <pc:docMk/>
            <pc:sldMk cId="2059207697" sldId="2828"/>
            <ac:grpSpMk id="45" creationId="{79937378-F052-EC48-B1AD-C2B94B997B8C}"/>
          </ac:grpSpMkLst>
        </pc:grpChg>
        <pc:cxnChg chg="mod topLvl">
          <ac:chgData name="Felipe Bottrel" userId="3f3bf9e99669898b" providerId="LiveId" clId="{FE83BC06-D6D8-5C43-87B3-AFDCA4ED2B8A}" dt="2021-03-15T17:27:35.481" v="22828" actId="2711"/>
          <ac:cxnSpMkLst>
            <pc:docMk/>
            <pc:sldMk cId="2059207697" sldId="2828"/>
            <ac:cxnSpMk id="16" creationId="{93272C3D-4A64-D64B-816F-EB5E3C664009}"/>
          </ac:cxnSpMkLst>
        </pc:cxnChg>
        <pc:cxnChg chg="mod topLvl">
          <ac:chgData name="Felipe Bottrel" userId="3f3bf9e99669898b" providerId="LiveId" clId="{FE83BC06-D6D8-5C43-87B3-AFDCA4ED2B8A}" dt="2021-03-15T17:27:45.736" v="22831" actId="2711"/>
          <ac:cxnSpMkLst>
            <pc:docMk/>
            <pc:sldMk cId="2059207697" sldId="2828"/>
            <ac:cxnSpMk id="28" creationId="{91750FD3-4EB3-7345-8093-835529371DA0}"/>
          </ac:cxnSpMkLst>
        </pc:cxnChg>
        <pc:cxnChg chg="add mod topLvl">
          <ac:chgData name="Felipe Bottrel" userId="3f3bf9e99669898b" providerId="LiveId" clId="{FE83BC06-D6D8-5C43-87B3-AFDCA4ED2B8A}" dt="2021-03-15T17:27:35.481" v="22828" actId="2711"/>
          <ac:cxnSpMkLst>
            <pc:docMk/>
            <pc:sldMk cId="2059207697" sldId="2828"/>
            <ac:cxnSpMk id="29" creationId="{A0DDF546-D2ED-BB43-9087-19014644AB42}"/>
          </ac:cxnSpMkLst>
        </pc:cxnChg>
        <pc:cxnChg chg="mod topLvl">
          <ac:chgData name="Felipe Bottrel" userId="3f3bf9e99669898b" providerId="LiveId" clId="{FE83BC06-D6D8-5C43-87B3-AFDCA4ED2B8A}" dt="2021-03-15T16:54:27.393" v="22547" actId="165"/>
          <ac:cxnSpMkLst>
            <pc:docMk/>
            <pc:sldMk cId="2059207697" sldId="2828"/>
            <ac:cxnSpMk id="33" creationId="{4C72100C-A704-E24A-8F4C-48B03F094FAD}"/>
          </ac:cxnSpMkLst>
        </pc:cxnChg>
      </pc:sldChg>
      <pc:sldMasterChg chg="modSp mod modSldLayout">
        <pc:chgData name="Felipe Bottrel" userId="3f3bf9e99669898b" providerId="LiveId" clId="{FE83BC06-D6D8-5C43-87B3-AFDCA4ED2B8A}" dt="2021-03-15T21:26:09.885" v="23241" actId="1035"/>
        <pc:sldMasterMkLst>
          <pc:docMk/>
          <pc:sldMasterMk cId="1802263616" sldId="2147483648"/>
        </pc:sldMasterMkLst>
        <pc:spChg chg="mod">
          <ac:chgData name="Felipe Bottrel" userId="3f3bf9e99669898b" providerId="LiveId" clId="{FE83BC06-D6D8-5C43-87B3-AFDCA4ED2B8A}" dt="2021-03-14T19:20:14.076" v="17489" actId="948"/>
          <ac:spMkLst>
            <pc:docMk/>
            <pc:sldMasterMk cId="1802263616" sldId="2147483648"/>
            <ac:spMk id="3" creationId="{2DC97BA8-4FC5-4B83-B6EC-1066518EAF46}"/>
          </ac:spMkLst>
        </pc:spChg>
        <pc:sldLayoutChg chg="addSp delSp modSp mod">
          <pc:chgData name="Felipe Bottrel" userId="3f3bf9e99669898b" providerId="LiveId" clId="{FE83BC06-D6D8-5C43-87B3-AFDCA4ED2B8A}" dt="2021-03-12T17:21:23.207" v="1530" actId="478"/>
          <pc:sldLayoutMkLst>
            <pc:docMk/>
            <pc:sldMasterMk cId="1802263616" sldId="2147483648"/>
            <pc:sldLayoutMk cId="2378899278" sldId="2147483703"/>
          </pc:sldLayoutMkLst>
          <pc:spChg chg="add mod">
            <ac:chgData name="Felipe Bottrel" userId="3f3bf9e99669898b" providerId="LiveId" clId="{FE83BC06-D6D8-5C43-87B3-AFDCA4ED2B8A}" dt="2021-03-12T17:21:14.451" v="1528" actId="14100"/>
            <ac:spMkLst>
              <pc:docMk/>
              <pc:sldMasterMk cId="1802263616" sldId="2147483648"/>
              <pc:sldLayoutMk cId="2378899278" sldId="2147483703"/>
              <ac:spMk id="8" creationId="{E169D2D5-057F-E74E-A88C-8088F67177C5}"/>
            </ac:spMkLst>
          </pc:spChg>
          <pc:spChg chg="del">
            <ac:chgData name="Felipe Bottrel" userId="3f3bf9e99669898b" providerId="LiveId" clId="{FE83BC06-D6D8-5C43-87B3-AFDCA4ED2B8A}" dt="2021-03-12T17:21:23.207" v="1530" actId="478"/>
            <ac:spMkLst>
              <pc:docMk/>
              <pc:sldMasterMk cId="1802263616" sldId="2147483648"/>
              <pc:sldLayoutMk cId="2378899278" sldId="2147483703"/>
              <ac:spMk id="16" creationId="{A9F8252C-5471-1046-A181-CECC62A615C8}"/>
            </ac:spMkLst>
          </pc:spChg>
          <pc:spChg chg="del mod">
            <ac:chgData name="Felipe Bottrel" userId="3f3bf9e99669898b" providerId="LiveId" clId="{FE83BC06-D6D8-5C43-87B3-AFDCA4ED2B8A}" dt="2021-03-12T17:21:23.207" v="1530" actId="478"/>
            <ac:spMkLst>
              <pc:docMk/>
              <pc:sldMasterMk cId="1802263616" sldId="2147483648"/>
              <pc:sldLayoutMk cId="2378899278" sldId="2147483703"/>
              <ac:spMk id="30" creationId="{B5385BD1-453B-9244-AE22-4808F3737D44}"/>
            </ac:spMkLst>
          </pc:spChg>
        </pc:sldLayoutChg>
        <pc:sldLayoutChg chg="addSp delSp modSp mod">
          <pc:chgData name="Felipe Bottrel" userId="3f3bf9e99669898b" providerId="LiveId" clId="{FE83BC06-D6D8-5C43-87B3-AFDCA4ED2B8A}" dt="2021-03-12T18:08:05.431" v="3063" actId="404"/>
          <pc:sldLayoutMkLst>
            <pc:docMk/>
            <pc:sldMasterMk cId="1802263616" sldId="2147483648"/>
            <pc:sldLayoutMk cId="3535778748" sldId="2147483704"/>
          </pc:sldLayoutMkLst>
          <pc:spChg chg="add del mod">
            <ac:chgData name="Felipe Bottrel" userId="3f3bf9e99669898b" providerId="LiveId" clId="{FE83BC06-D6D8-5C43-87B3-AFDCA4ED2B8A}" dt="2021-03-12T18:08:05.431" v="3063" actId="404"/>
            <ac:spMkLst>
              <pc:docMk/>
              <pc:sldMasterMk cId="1802263616" sldId="2147483648"/>
              <pc:sldLayoutMk cId="3535778748" sldId="2147483704"/>
              <ac:spMk id="2" creationId="{9790EF23-2371-4149-8966-CA71770B54AA}"/>
            </ac:spMkLst>
          </pc:spChg>
          <pc:spChg chg="mod">
            <ac:chgData name="Felipe Bottrel" userId="3f3bf9e99669898b" providerId="LiveId" clId="{FE83BC06-D6D8-5C43-87B3-AFDCA4ED2B8A}" dt="2021-03-12T17:39:14.717" v="2096" actId="12789"/>
            <ac:spMkLst>
              <pc:docMk/>
              <pc:sldMasterMk cId="1802263616" sldId="2147483648"/>
              <pc:sldLayoutMk cId="3535778748" sldId="2147483704"/>
              <ac:spMk id="3" creationId="{284B5B8B-C1B2-7B46-933A-F784CC76E6E7}"/>
            </ac:spMkLst>
          </pc:spChg>
          <pc:spChg chg="add mod">
            <ac:chgData name="Felipe Bottrel" userId="3f3bf9e99669898b" providerId="LiveId" clId="{FE83BC06-D6D8-5C43-87B3-AFDCA4ED2B8A}" dt="2021-03-12T17:37:15.709" v="2051" actId="167"/>
            <ac:spMkLst>
              <pc:docMk/>
              <pc:sldMasterMk cId="1802263616" sldId="2147483648"/>
              <pc:sldLayoutMk cId="3535778748" sldId="2147483704"/>
              <ac:spMk id="7" creationId="{4FDB97C9-2582-0146-B3DB-F75B733736C2}"/>
            </ac:spMkLst>
          </pc:spChg>
          <pc:spChg chg="add del mod">
            <ac:chgData name="Felipe Bottrel" userId="3f3bf9e99669898b" providerId="LiveId" clId="{FE83BC06-D6D8-5C43-87B3-AFDCA4ED2B8A}" dt="2021-03-12T18:07:43.693" v="3054"/>
            <ac:spMkLst>
              <pc:docMk/>
              <pc:sldMasterMk cId="1802263616" sldId="2147483648"/>
              <pc:sldLayoutMk cId="3535778748" sldId="2147483704"/>
              <ac:spMk id="8" creationId="{62B6781A-5A5D-E042-8AB9-4DC665E85B66}"/>
            </ac:spMkLst>
          </pc:spChg>
          <pc:spChg chg="add del mod">
            <ac:chgData name="Felipe Bottrel" userId="3f3bf9e99669898b" providerId="LiveId" clId="{FE83BC06-D6D8-5C43-87B3-AFDCA4ED2B8A}" dt="2021-03-12T18:07:43.693" v="3054"/>
            <ac:spMkLst>
              <pc:docMk/>
              <pc:sldMasterMk cId="1802263616" sldId="2147483648"/>
              <pc:sldLayoutMk cId="3535778748" sldId="2147483704"/>
              <ac:spMk id="9" creationId="{63161400-AEF7-414D-871E-E11E893F6E28}"/>
            </ac:spMkLst>
          </pc:spChg>
          <pc:spChg chg="add del mod">
            <ac:chgData name="Felipe Bottrel" userId="3f3bf9e99669898b" providerId="LiveId" clId="{FE83BC06-D6D8-5C43-87B3-AFDCA4ED2B8A}" dt="2021-03-12T18:07:43.693" v="3054"/>
            <ac:spMkLst>
              <pc:docMk/>
              <pc:sldMasterMk cId="1802263616" sldId="2147483648"/>
              <pc:sldLayoutMk cId="3535778748" sldId="2147483704"/>
              <ac:spMk id="10" creationId="{C7D52DCC-987B-F045-A046-4ACB4C42E14E}"/>
            </ac:spMkLst>
          </pc:spChg>
          <pc:spChg chg="add del mod">
            <ac:chgData name="Felipe Bottrel" userId="3f3bf9e99669898b" providerId="LiveId" clId="{FE83BC06-D6D8-5C43-87B3-AFDCA4ED2B8A}" dt="2021-03-12T18:08:02.715" v="3062" actId="478"/>
            <ac:spMkLst>
              <pc:docMk/>
              <pc:sldMasterMk cId="1802263616" sldId="2147483648"/>
              <pc:sldLayoutMk cId="3535778748" sldId="2147483704"/>
              <ac:spMk id="11" creationId="{1BADA0DC-FCDC-2D4A-B290-E86E4136B753}"/>
            </ac:spMkLst>
          </pc:spChg>
          <pc:spChg chg="add del mod">
            <ac:chgData name="Felipe Bottrel" userId="3f3bf9e99669898b" providerId="LiveId" clId="{FE83BC06-D6D8-5C43-87B3-AFDCA4ED2B8A}" dt="2021-03-12T18:07:53.924" v="3059" actId="554"/>
            <ac:spMkLst>
              <pc:docMk/>
              <pc:sldMasterMk cId="1802263616" sldId="2147483648"/>
              <pc:sldLayoutMk cId="3535778748" sldId="2147483704"/>
              <ac:spMk id="12" creationId="{F718E9A9-31A0-BF47-95AF-2DE13B4FD29D}"/>
            </ac:spMkLst>
          </pc:spChg>
          <pc:spChg chg="add del mod">
            <ac:chgData name="Felipe Bottrel" userId="3f3bf9e99669898b" providerId="LiveId" clId="{FE83BC06-D6D8-5C43-87B3-AFDCA4ED2B8A}" dt="2021-03-12T18:07:57.537" v="3061" actId="554"/>
            <ac:spMkLst>
              <pc:docMk/>
              <pc:sldMasterMk cId="1802263616" sldId="2147483648"/>
              <pc:sldLayoutMk cId="3535778748" sldId="2147483704"/>
              <ac:spMk id="13" creationId="{83025FE4-5C94-184C-A32D-6641BDD83DA8}"/>
            </ac:spMkLst>
          </pc:spChg>
          <pc:spChg chg="add del mod">
            <ac:chgData name="Felipe Bottrel" userId="3f3bf9e99669898b" providerId="LiveId" clId="{FE83BC06-D6D8-5C43-87B3-AFDCA4ED2B8A}" dt="2021-03-12T18:08:02.715" v="3062" actId="478"/>
            <ac:spMkLst>
              <pc:docMk/>
              <pc:sldMasterMk cId="1802263616" sldId="2147483648"/>
              <pc:sldLayoutMk cId="3535778748" sldId="2147483704"/>
              <ac:spMk id="14" creationId="{37246C8A-BF40-654E-9738-AA6F8C59304B}"/>
            </ac:spMkLst>
          </pc:spChg>
          <pc:spChg chg="add del mod">
            <ac:chgData name="Felipe Bottrel" userId="3f3bf9e99669898b" providerId="LiveId" clId="{FE83BC06-D6D8-5C43-87B3-AFDCA4ED2B8A}" dt="2021-03-12T18:08:02.715" v="3062" actId="478"/>
            <ac:spMkLst>
              <pc:docMk/>
              <pc:sldMasterMk cId="1802263616" sldId="2147483648"/>
              <pc:sldLayoutMk cId="3535778748" sldId="2147483704"/>
              <ac:spMk id="15" creationId="{E7DD8E72-5128-A145-8815-18AD97B421A0}"/>
            </ac:spMkLst>
          </pc:spChg>
        </pc:sldLayoutChg>
        <pc:sldLayoutChg chg="addSp delSp modSp mod">
          <pc:chgData name="Felipe Bottrel" userId="3f3bf9e99669898b" providerId="LiveId" clId="{FE83BC06-D6D8-5C43-87B3-AFDCA4ED2B8A}" dt="2021-03-12T20:49:24.742" v="7101" actId="1038"/>
          <pc:sldLayoutMkLst>
            <pc:docMk/>
            <pc:sldMasterMk cId="1802263616" sldId="2147483648"/>
            <pc:sldLayoutMk cId="1089618124" sldId="2147483710"/>
          </pc:sldLayoutMkLst>
          <pc:spChg chg="add del">
            <ac:chgData name="Felipe Bottrel" userId="3f3bf9e99669898b" providerId="LiveId" clId="{FE83BC06-D6D8-5C43-87B3-AFDCA4ED2B8A}" dt="2021-03-12T20:45:12.394" v="7035" actId="11529"/>
            <ac:spMkLst>
              <pc:docMk/>
              <pc:sldMasterMk cId="1802263616" sldId="2147483648"/>
              <pc:sldLayoutMk cId="1089618124" sldId="2147483710"/>
              <ac:spMk id="2" creationId="{85C56F6F-7522-0F44-82D4-BA534F6F3C4B}"/>
            </ac:spMkLst>
          </pc:spChg>
          <pc:spChg chg="add mod">
            <ac:chgData name="Felipe Bottrel" userId="3f3bf9e99669898b" providerId="LiveId" clId="{FE83BC06-D6D8-5C43-87B3-AFDCA4ED2B8A}" dt="2021-03-12T20:49:24.742" v="7101" actId="1038"/>
            <ac:spMkLst>
              <pc:docMk/>
              <pc:sldMasterMk cId="1802263616" sldId="2147483648"/>
              <pc:sldLayoutMk cId="1089618124" sldId="2147483710"/>
              <ac:spMk id="3" creationId="{BCCAB263-BFA6-7442-B5E9-AEEE82BCB8B8}"/>
            </ac:spMkLst>
          </pc:spChg>
          <pc:spChg chg="mod">
            <ac:chgData name="Felipe Bottrel" userId="3f3bf9e99669898b" providerId="LiveId" clId="{FE83BC06-D6D8-5C43-87B3-AFDCA4ED2B8A}" dt="2021-03-12T20:16:21.223" v="6358" actId="14100"/>
            <ac:spMkLst>
              <pc:docMk/>
              <pc:sldMasterMk cId="1802263616" sldId="2147483648"/>
              <pc:sldLayoutMk cId="1089618124" sldId="2147483710"/>
              <ac:spMk id="7" creationId="{A992350C-1FAD-1A4D-BE5D-EC81A9B80FCF}"/>
            </ac:spMkLst>
          </pc:spChg>
          <pc:spChg chg="add mod">
            <ac:chgData name="Felipe Bottrel" userId="3f3bf9e99669898b" providerId="LiveId" clId="{FE83BC06-D6D8-5C43-87B3-AFDCA4ED2B8A}" dt="2021-03-12T20:49:24.742" v="7101" actId="1038"/>
            <ac:spMkLst>
              <pc:docMk/>
              <pc:sldMasterMk cId="1802263616" sldId="2147483648"/>
              <pc:sldLayoutMk cId="1089618124" sldId="2147483710"/>
              <ac:spMk id="19" creationId="{22E7C892-3EA1-634E-AD13-83D1669C79A0}"/>
            </ac:spMkLst>
          </pc:spChg>
          <pc:spChg chg="add mod">
            <ac:chgData name="Felipe Bottrel" userId="3f3bf9e99669898b" providerId="LiveId" clId="{FE83BC06-D6D8-5C43-87B3-AFDCA4ED2B8A}" dt="2021-03-12T20:47:09.688" v="7067" actId="2711"/>
            <ac:spMkLst>
              <pc:docMk/>
              <pc:sldMasterMk cId="1802263616" sldId="2147483648"/>
              <pc:sldLayoutMk cId="1089618124" sldId="2147483710"/>
              <ac:spMk id="20" creationId="{4E89DE48-00CE-7F40-B19A-E4F2A772DAC2}"/>
            </ac:spMkLst>
          </pc:spChg>
          <pc:spChg chg="del mod">
            <ac:chgData name="Felipe Bottrel" userId="3f3bf9e99669898b" providerId="LiveId" clId="{FE83BC06-D6D8-5C43-87B3-AFDCA4ED2B8A}" dt="2021-03-12T20:47:04.695" v="7065" actId="478"/>
            <ac:spMkLst>
              <pc:docMk/>
              <pc:sldMasterMk cId="1802263616" sldId="2147483648"/>
              <pc:sldLayoutMk cId="1089618124" sldId="2147483710"/>
              <ac:spMk id="47" creationId="{20C53C0B-8F9A-794D-95C7-39ABB032FF91}"/>
            </ac:spMkLst>
          </pc:spChg>
          <pc:spChg chg="del mod">
            <ac:chgData name="Felipe Bottrel" userId="3f3bf9e99669898b" providerId="LiveId" clId="{FE83BC06-D6D8-5C43-87B3-AFDCA4ED2B8A}" dt="2021-03-12T20:47:04.695" v="7065" actId="478"/>
            <ac:spMkLst>
              <pc:docMk/>
              <pc:sldMasterMk cId="1802263616" sldId="2147483648"/>
              <pc:sldLayoutMk cId="1089618124" sldId="2147483710"/>
              <ac:spMk id="48" creationId="{92CE0A4B-871C-AB41-B3B8-0D5D273F22B3}"/>
            </ac:spMkLst>
          </pc:spChg>
          <pc:spChg chg="del mod">
            <ac:chgData name="Felipe Bottrel" userId="3f3bf9e99669898b" providerId="LiveId" clId="{FE83BC06-D6D8-5C43-87B3-AFDCA4ED2B8A}" dt="2021-03-12T20:47:04.695" v="7065" actId="478"/>
            <ac:spMkLst>
              <pc:docMk/>
              <pc:sldMasterMk cId="1802263616" sldId="2147483648"/>
              <pc:sldLayoutMk cId="1089618124" sldId="2147483710"/>
              <ac:spMk id="49" creationId="{2D2606EE-8971-D349-AA0B-515661B7060F}"/>
            </ac:spMkLst>
          </pc:spChg>
          <pc:spChg chg="mod">
            <ac:chgData name="Felipe Bottrel" userId="3f3bf9e99669898b" providerId="LiveId" clId="{FE83BC06-D6D8-5C43-87B3-AFDCA4ED2B8A}" dt="2021-03-12T20:46:49.777" v="7063" actId="554"/>
            <ac:spMkLst>
              <pc:docMk/>
              <pc:sldMasterMk cId="1802263616" sldId="2147483648"/>
              <pc:sldLayoutMk cId="1089618124" sldId="2147483710"/>
              <ac:spMk id="51" creationId="{B40D480D-AA9C-0142-BE60-4347C550E01A}"/>
            </ac:spMkLst>
          </pc:spChg>
          <pc:spChg chg="mod">
            <ac:chgData name="Felipe Bottrel" userId="3f3bf9e99669898b" providerId="LiveId" clId="{FE83BC06-D6D8-5C43-87B3-AFDCA4ED2B8A}" dt="2021-03-12T20:46:48.070" v="7062" actId="554"/>
            <ac:spMkLst>
              <pc:docMk/>
              <pc:sldMasterMk cId="1802263616" sldId="2147483648"/>
              <pc:sldLayoutMk cId="1089618124" sldId="2147483710"/>
              <ac:spMk id="52" creationId="{ED0096B8-6175-9546-956F-88FD40F89B6A}"/>
            </ac:spMkLst>
          </pc:spChg>
          <pc:spChg chg="mod">
            <ac:chgData name="Felipe Bottrel" userId="3f3bf9e99669898b" providerId="LiveId" clId="{FE83BC06-D6D8-5C43-87B3-AFDCA4ED2B8A}" dt="2021-03-12T20:46:46.414" v="7061" actId="555"/>
            <ac:spMkLst>
              <pc:docMk/>
              <pc:sldMasterMk cId="1802263616" sldId="2147483648"/>
              <pc:sldLayoutMk cId="1089618124" sldId="2147483710"/>
              <ac:spMk id="53" creationId="{4FC9FFF6-F311-4546-BB80-345C451C841D}"/>
            </ac:spMkLst>
          </pc:spChg>
        </pc:sldLayoutChg>
        <pc:sldLayoutChg chg="addSp modSp mod">
          <pc:chgData name="Felipe Bottrel" userId="3f3bf9e99669898b" providerId="LiveId" clId="{FE83BC06-D6D8-5C43-87B3-AFDCA4ED2B8A}" dt="2021-03-15T17:45:58.187" v="22839" actId="1035"/>
          <pc:sldLayoutMkLst>
            <pc:docMk/>
            <pc:sldMasterMk cId="1802263616" sldId="2147483648"/>
            <pc:sldLayoutMk cId="1393378972" sldId="2147483712"/>
          </pc:sldLayoutMkLst>
          <pc:spChg chg="mod">
            <ac:chgData name="Felipe Bottrel" userId="3f3bf9e99669898b" providerId="LiveId" clId="{FE83BC06-D6D8-5C43-87B3-AFDCA4ED2B8A}" dt="2021-03-14T15:00:00.958" v="9807" actId="20577"/>
            <ac:spMkLst>
              <pc:docMk/>
              <pc:sldMasterMk cId="1802263616" sldId="2147483648"/>
              <pc:sldLayoutMk cId="1393378972" sldId="2147483712"/>
              <ac:spMk id="7" creationId="{A992350C-1FAD-1A4D-BE5D-EC81A9B80FCF}"/>
            </ac:spMkLst>
          </pc:spChg>
          <pc:spChg chg="add mod">
            <ac:chgData name="Felipe Bottrel" userId="3f3bf9e99669898b" providerId="LiveId" clId="{FE83BC06-D6D8-5C43-87B3-AFDCA4ED2B8A}" dt="2021-03-15T17:45:58.187" v="22839" actId="1035"/>
            <ac:spMkLst>
              <pc:docMk/>
              <pc:sldMasterMk cId="1802263616" sldId="2147483648"/>
              <pc:sldLayoutMk cId="1393378972" sldId="2147483712"/>
              <ac:spMk id="12" creationId="{1EAE08E6-1CEE-104A-8DAA-75E40FBC0CF7}"/>
            </ac:spMkLst>
          </pc:spChg>
          <pc:spChg chg="mod">
            <ac:chgData name="Felipe Bottrel" userId="3f3bf9e99669898b" providerId="LiveId" clId="{FE83BC06-D6D8-5C43-87B3-AFDCA4ED2B8A}" dt="2021-03-15T17:45:58.187" v="22839" actId="1035"/>
            <ac:spMkLst>
              <pc:docMk/>
              <pc:sldMasterMk cId="1802263616" sldId="2147483648"/>
              <pc:sldLayoutMk cId="1393378972" sldId="2147483712"/>
              <ac:spMk id="60" creationId="{251843E9-62A6-0A45-BA44-F77D8A15C698}"/>
            </ac:spMkLst>
          </pc:spChg>
          <pc:spChg chg="mod">
            <ac:chgData name="Felipe Bottrel" userId="3f3bf9e99669898b" providerId="LiveId" clId="{FE83BC06-D6D8-5C43-87B3-AFDCA4ED2B8A}" dt="2021-03-15T17:45:58.187" v="22839" actId="1035"/>
            <ac:spMkLst>
              <pc:docMk/>
              <pc:sldMasterMk cId="1802263616" sldId="2147483648"/>
              <pc:sldLayoutMk cId="1393378972" sldId="2147483712"/>
              <ac:spMk id="61" creationId="{8C0C23B2-0735-6F48-AA34-B35C036C719A}"/>
            </ac:spMkLst>
          </pc:spChg>
          <pc:spChg chg="mod">
            <ac:chgData name="Felipe Bottrel" userId="3f3bf9e99669898b" providerId="LiveId" clId="{FE83BC06-D6D8-5C43-87B3-AFDCA4ED2B8A}" dt="2021-03-15T17:45:58.187" v="22839" actId="1035"/>
            <ac:spMkLst>
              <pc:docMk/>
              <pc:sldMasterMk cId="1802263616" sldId="2147483648"/>
              <pc:sldLayoutMk cId="1393378972" sldId="2147483712"/>
              <ac:spMk id="62" creationId="{BAF2F574-728E-D240-A9FA-E940CFA6554C}"/>
            </ac:spMkLst>
          </pc:spChg>
          <pc:spChg chg="mod">
            <ac:chgData name="Felipe Bottrel" userId="3f3bf9e99669898b" providerId="LiveId" clId="{FE83BC06-D6D8-5C43-87B3-AFDCA4ED2B8A}" dt="2021-03-15T17:45:58.187" v="22839" actId="1035"/>
            <ac:spMkLst>
              <pc:docMk/>
              <pc:sldMasterMk cId="1802263616" sldId="2147483648"/>
              <pc:sldLayoutMk cId="1393378972" sldId="2147483712"/>
              <ac:spMk id="63" creationId="{4CC1613F-7265-2C4C-B4D5-3143B75A4B61}"/>
            </ac:spMkLst>
          </pc:spChg>
          <pc:grpChg chg="add mod">
            <ac:chgData name="Felipe Bottrel" userId="3f3bf9e99669898b" providerId="LiveId" clId="{FE83BC06-D6D8-5C43-87B3-AFDCA4ED2B8A}" dt="2021-03-15T17:45:58.187" v="22839" actId="1035"/>
            <ac:grpSpMkLst>
              <pc:docMk/>
              <pc:sldMasterMk cId="1802263616" sldId="2147483648"/>
              <pc:sldLayoutMk cId="1393378972" sldId="2147483712"/>
              <ac:grpSpMk id="2" creationId="{B4A48840-E381-DB4B-87A2-5A78348D4D00}"/>
            </ac:grpSpMkLst>
          </pc:grpChg>
          <pc:cxnChg chg="mod">
            <ac:chgData name="Felipe Bottrel" userId="3f3bf9e99669898b" providerId="LiveId" clId="{FE83BC06-D6D8-5C43-87B3-AFDCA4ED2B8A}" dt="2021-03-14T14:57:51.200" v="9766" actId="1038"/>
            <ac:cxnSpMkLst>
              <pc:docMk/>
              <pc:sldMasterMk cId="1802263616" sldId="2147483648"/>
              <pc:sldLayoutMk cId="1393378972" sldId="2147483712"/>
              <ac:cxnSpMk id="58" creationId="{F2F085C9-FCCA-F94B-A4DC-8FF61BA51C42}"/>
            </ac:cxnSpMkLst>
          </pc:cxnChg>
          <pc:cxnChg chg="mod">
            <ac:chgData name="Felipe Bottrel" userId="3f3bf9e99669898b" providerId="LiveId" clId="{FE83BC06-D6D8-5C43-87B3-AFDCA4ED2B8A}" dt="2021-03-14T14:57:51.200" v="9766" actId="1038"/>
            <ac:cxnSpMkLst>
              <pc:docMk/>
              <pc:sldMasterMk cId="1802263616" sldId="2147483648"/>
              <pc:sldLayoutMk cId="1393378972" sldId="2147483712"/>
              <ac:cxnSpMk id="59" creationId="{2C0B50F1-CF4D-294E-8B91-DD937AC8B88E}"/>
            </ac:cxnSpMkLst>
          </pc:cxnChg>
        </pc:sldLayoutChg>
        <pc:sldLayoutChg chg="modSp mod">
          <pc:chgData name="Felipe Bottrel" userId="3f3bf9e99669898b" providerId="LiveId" clId="{FE83BC06-D6D8-5C43-87B3-AFDCA4ED2B8A}" dt="2021-03-14T16:15:44.675" v="11114" actId="242"/>
          <pc:sldLayoutMkLst>
            <pc:docMk/>
            <pc:sldMasterMk cId="1802263616" sldId="2147483648"/>
            <pc:sldLayoutMk cId="1136354901" sldId="2147483717"/>
          </pc:sldLayoutMkLst>
          <pc:spChg chg="mod">
            <ac:chgData name="Felipe Bottrel" userId="3f3bf9e99669898b" providerId="LiveId" clId="{FE83BC06-D6D8-5C43-87B3-AFDCA4ED2B8A}" dt="2021-03-14T16:15:44.675" v="11114" actId="242"/>
            <ac:spMkLst>
              <pc:docMk/>
              <pc:sldMasterMk cId="1802263616" sldId="2147483648"/>
              <pc:sldLayoutMk cId="1136354901" sldId="2147483717"/>
              <ac:spMk id="7" creationId="{A992350C-1FAD-1A4D-BE5D-EC81A9B80FCF}"/>
            </ac:spMkLst>
          </pc:spChg>
        </pc:sldLayoutChg>
        <pc:sldLayoutChg chg="modSp mod">
          <pc:chgData name="Felipe Bottrel" userId="3f3bf9e99669898b" providerId="LiveId" clId="{FE83BC06-D6D8-5C43-87B3-AFDCA4ED2B8A}" dt="2021-03-14T16:15:41.156" v="11113" actId="242"/>
          <pc:sldLayoutMkLst>
            <pc:docMk/>
            <pc:sldMasterMk cId="1802263616" sldId="2147483648"/>
            <pc:sldLayoutMk cId="4290971887" sldId="2147483718"/>
          </pc:sldLayoutMkLst>
          <pc:spChg chg="mod">
            <ac:chgData name="Felipe Bottrel" userId="3f3bf9e99669898b" providerId="LiveId" clId="{FE83BC06-D6D8-5C43-87B3-AFDCA4ED2B8A}" dt="2021-03-14T16:15:41.156" v="11113" actId="242"/>
            <ac:spMkLst>
              <pc:docMk/>
              <pc:sldMasterMk cId="1802263616" sldId="2147483648"/>
              <pc:sldLayoutMk cId="4290971887" sldId="2147483718"/>
              <ac:spMk id="7" creationId="{A992350C-1FAD-1A4D-BE5D-EC81A9B80FCF}"/>
            </ac:spMkLst>
          </pc:spChg>
        </pc:sldLayoutChg>
        <pc:sldLayoutChg chg="addSp delSp modSp mod">
          <pc:chgData name="Felipe Bottrel" userId="3f3bf9e99669898b" providerId="LiveId" clId="{FE83BC06-D6D8-5C43-87B3-AFDCA4ED2B8A}" dt="2021-03-15T17:52:11.756" v="22845" actId="1076"/>
          <pc:sldLayoutMkLst>
            <pc:docMk/>
            <pc:sldMasterMk cId="1802263616" sldId="2147483648"/>
            <pc:sldLayoutMk cId="3049931287" sldId="2147483720"/>
          </pc:sldLayoutMkLst>
          <pc:spChg chg="del">
            <ac:chgData name="Felipe Bottrel" userId="3f3bf9e99669898b" providerId="LiveId" clId="{FE83BC06-D6D8-5C43-87B3-AFDCA4ED2B8A}" dt="2021-03-14T16:16:47.502" v="11140" actId="478"/>
            <ac:spMkLst>
              <pc:docMk/>
              <pc:sldMasterMk cId="1802263616" sldId="2147483648"/>
              <pc:sldLayoutMk cId="3049931287" sldId="2147483720"/>
              <ac:spMk id="11" creationId="{0CDF5CB3-C38D-5543-9C76-B68FC19E9C4F}"/>
            </ac:spMkLst>
          </pc:spChg>
          <pc:spChg chg="del">
            <ac:chgData name="Felipe Bottrel" userId="3f3bf9e99669898b" providerId="LiveId" clId="{FE83BC06-D6D8-5C43-87B3-AFDCA4ED2B8A}" dt="2021-03-14T16:16:47.502" v="11140" actId="478"/>
            <ac:spMkLst>
              <pc:docMk/>
              <pc:sldMasterMk cId="1802263616" sldId="2147483648"/>
              <pc:sldLayoutMk cId="3049931287" sldId="2147483720"/>
              <ac:spMk id="12" creationId="{884AF605-B107-B24E-88EA-817C36C98601}"/>
            </ac:spMkLst>
          </pc:spChg>
          <pc:spChg chg="del">
            <ac:chgData name="Felipe Bottrel" userId="3f3bf9e99669898b" providerId="LiveId" clId="{FE83BC06-D6D8-5C43-87B3-AFDCA4ED2B8A}" dt="2021-03-14T16:16:47.502" v="11140" actId="478"/>
            <ac:spMkLst>
              <pc:docMk/>
              <pc:sldMasterMk cId="1802263616" sldId="2147483648"/>
              <pc:sldLayoutMk cId="3049931287" sldId="2147483720"/>
              <ac:spMk id="13" creationId="{73D1A6C9-4191-E94C-BBFA-01B20AF03877}"/>
            </ac:spMkLst>
          </pc:spChg>
          <pc:spChg chg="del">
            <ac:chgData name="Felipe Bottrel" userId="3f3bf9e99669898b" providerId="LiveId" clId="{FE83BC06-D6D8-5C43-87B3-AFDCA4ED2B8A}" dt="2021-03-14T16:16:47.502" v="11140" actId="478"/>
            <ac:spMkLst>
              <pc:docMk/>
              <pc:sldMasterMk cId="1802263616" sldId="2147483648"/>
              <pc:sldLayoutMk cId="3049931287" sldId="2147483720"/>
              <ac:spMk id="14" creationId="{30A7CD1D-98F4-DC42-AABD-BB22004CD718}"/>
            </ac:spMkLst>
          </pc:spChg>
          <pc:spChg chg="add mod">
            <ac:chgData name="Felipe Bottrel" userId="3f3bf9e99669898b" providerId="LiveId" clId="{FE83BC06-D6D8-5C43-87B3-AFDCA4ED2B8A}" dt="2021-03-14T16:16:59.271" v="11144"/>
            <ac:spMkLst>
              <pc:docMk/>
              <pc:sldMasterMk cId="1802263616" sldId="2147483648"/>
              <pc:sldLayoutMk cId="3049931287" sldId="2147483720"/>
              <ac:spMk id="15" creationId="{DB77C0E2-0F83-0C43-8ECC-C0FCB199DB51}"/>
            </ac:spMkLst>
          </pc:spChg>
          <pc:spChg chg="add mod">
            <ac:chgData name="Felipe Bottrel" userId="3f3bf9e99669898b" providerId="LiveId" clId="{FE83BC06-D6D8-5C43-87B3-AFDCA4ED2B8A}" dt="2021-03-14T16:16:59.271" v="11144"/>
            <ac:spMkLst>
              <pc:docMk/>
              <pc:sldMasterMk cId="1802263616" sldId="2147483648"/>
              <pc:sldLayoutMk cId="3049931287" sldId="2147483720"/>
              <ac:spMk id="16" creationId="{61D662D5-CBFE-7B4E-A8F2-B0416A566122}"/>
            </ac:spMkLst>
          </pc:spChg>
          <pc:spChg chg="add mod">
            <ac:chgData name="Felipe Bottrel" userId="3f3bf9e99669898b" providerId="LiveId" clId="{FE83BC06-D6D8-5C43-87B3-AFDCA4ED2B8A}" dt="2021-03-14T16:16:59.271" v="11144"/>
            <ac:spMkLst>
              <pc:docMk/>
              <pc:sldMasterMk cId="1802263616" sldId="2147483648"/>
              <pc:sldLayoutMk cId="3049931287" sldId="2147483720"/>
              <ac:spMk id="18" creationId="{BF401AC4-EC7C-3E4D-A4AD-AF71F65C6F50}"/>
            </ac:spMkLst>
          </pc:spChg>
          <pc:spChg chg="add mod">
            <ac:chgData name="Felipe Bottrel" userId="3f3bf9e99669898b" providerId="LiveId" clId="{FE83BC06-D6D8-5C43-87B3-AFDCA4ED2B8A}" dt="2021-03-14T16:16:59.271" v="11144"/>
            <ac:spMkLst>
              <pc:docMk/>
              <pc:sldMasterMk cId="1802263616" sldId="2147483648"/>
              <pc:sldLayoutMk cId="3049931287" sldId="2147483720"/>
              <ac:spMk id="19" creationId="{D8D1A839-4BFF-1646-8C96-DEF4F5E1B1CA}"/>
            </ac:spMkLst>
          </pc:spChg>
          <pc:spChg chg="mod">
            <ac:chgData name="Felipe Bottrel" userId="3f3bf9e99669898b" providerId="LiveId" clId="{FE83BC06-D6D8-5C43-87B3-AFDCA4ED2B8A}" dt="2021-03-15T17:52:09.432" v="22841" actId="1076"/>
            <ac:spMkLst>
              <pc:docMk/>
              <pc:sldMasterMk cId="1802263616" sldId="2147483648"/>
              <pc:sldLayoutMk cId="3049931287" sldId="2147483720"/>
              <ac:spMk id="33" creationId="{0A7E1CDA-62D2-CE45-8964-806ED9FA9B1F}"/>
            </ac:spMkLst>
          </pc:spChg>
          <pc:spChg chg="mod">
            <ac:chgData name="Felipe Bottrel" userId="3f3bf9e99669898b" providerId="LiveId" clId="{FE83BC06-D6D8-5C43-87B3-AFDCA4ED2B8A}" dt="2021-03-15T17:52:11.756" v="22845" actId="1076"/>
            <ac:spMkLst>
              <pc:docMk/>
              <pc:sldMasterMk cId="1802263616" sldId="2147483648"/>
              <pc:sldLayoutMk cId="3049931287" sldId="2147483720"/>
              <ac:spMk id="34" creationId="{BFA1F9C1-BE6B-1546-BA31-4A7ABE7016BF}"/>
            </ac:spMkLst>
          </pc:spChg>
          <pc:picChg chg="mod">
            <ac:chgData name="Felipe Bottrel" userId="3f3bf9e99669898b" providerId="LiveId" clId="{FE83BC06-D6D8-5C43-87B3-AFDCA4ED2B8A}" dt="2021-03-15T17:52:11.542" v="22844" actId="1076"/>
            <ac:picMkLst>
              <pc:docMk/>
              <pc:sldMasterMk cId="1802263616" sldId="2147483648"/>
              <pc:sldLayoutMk cId="3049931287" sldId="2147483720"/>
              <ac:picMk id="27" creationId="{BB464E70-410A-BC42-834C-DF8A8256CA3B}"/>
            </ac:picMkLst>
          </pc:picChg>
        </pc:sldLayoutChg>
        <pc:sldLayoutChg chg="modSp mod">
          <pc:chgData name="Felipe Bottrel" userId="3f3bf9e99669898b" providerId="LiveId" clId="{FE83BC06-D6D8-5C43-87B3-AFDCA4ED2B8A}" dt="2021-03-15T21:26:09.885" v="23241" actId="1035"/>
          <pc:sldLayoutMkLst>
            <pc:docMk/>
            <pc:sldMasterMk cId="1802263616" sldId="2147483648"/>
            <pc:sldLayoutMk cId="1865702468" sldId="2147483729"/>
          </pc:sldLayoutMkLst>
          <pc:spChg chg="mod">
            <ac:chgData name="Felipe Bottrel" userId="3f3bf9e99669898b" providerId="LiveId" clId="{FE83BC06-D6D8-5C43-87B3-AFDCA4ED2B8A}" dt="2021-03-15T21:26:09.885" v="23241" actId="1035"/>
            <ac:spMkLst>
              <pc:docMk/>
              <pc:sldMasterMk cId="1802263616" sldId="2147483648"/>
              <pc:sldLayoutMk cId="1865702468" sldId="2147483729"/>
              <ac:spMk id="33" creationId="{18EE9EFC-0E2D-ED49-97A2-5952C3BBB92E}"/>
            </ac:spMkLst>
          </pc:spChg>
          <pc:spChg chg="mod">
            <ac:chgData name="Felipe Bottrel" userId="3f3bf9e99669898b" providerId="LiveId" clId="{FE83BC06-D6D8-5C43-87B3-AFDCA4ED2B8A}" dt="2021-03-15T21:26:09.885" v="23241" actId="1035"/>
            <ac:spMkLst>
              <pc:docMk/>
              <pc:sldMasterMk cId="1802263616" sldId="2147483648"/>
              <pc:sldLayoutMk cId="1865702468" sldId="2147483729"/>
              <ac:spMk id="36" creationId="{755442D9-56AB-3542-8E47-0243C2A3F090}"/>
            </ac:spMkLst>
          </pc:spChg>
        </pc:sldLayoutChg>
        <pc:sldLayoutChg chg="modSp mod">
          <pc:chgData name="Felipe Bottrel" userId="3f3bf9e99669898b" providerId="LiveId" clId="{FE83BC06-D6D8-5C43-87B3-AFDCA4ED2B8A}" dt="2021-03-14T18:43:52.136" v="16095" actId="555"/>
          <pc:sldLayoutMkLst>
            <pc:docMk/>
            <pc:sldMasterMk cId="1802263616" sldId="2147483648"/>
            <pc:sldLayoutMk cId="1450213456" sldId="2147483740"/>
          </pc:sldLayoutMkLst>
          <pc:spChg chg="mod">
            <ac:chgData name="Felipe Bottrel" userId="3f3bf9e99669898b" providerId="LiveId" clId="{FE83BC06-D6D8-5C43-87B3-AFDCA4ED2B8A}" dt="2021-03-14T18:43:52.136" v="16095" actId="555"/>
            <ac:spMkLst>
              <pc:docMk/>
              <pc:sldMasterMk cId="1802263616" sldId="2147483648"/>
              <pc:sldLayoutMk cId="1450213456" sldId="2147483740"/>
              <ac:spMk id="153" creationId="{EBB0FEFB-4DC0-D240-A54F-9A94E560B23A}"/>
            </ac:spMkLst>
          </pc:spChg>
          <pc:spChg chg="mod">
            <ac:chgData name="Felipe Bottrel" userId="3f3bf9e99669898b" providerId="LiveId" clId="{FE83BC06-D6D8-5C43-87B3-AFDCA4ED2B8A}" dt="2021-03-14T18:43:52.136" v="16095" actId="555"/>
            <ac:spMkLst>
              <pc:docMk/>
              <pc:sldMasterMk cId="1802263616" sldId="2147483648"/>
              <pc:sldLayoutMk cId="1450213456" sldId="2147483740"/>
              <ac:spMk id="177" creationId="{181E87E9-ED3D-1B48-8B63-E7AD08429968}"/>
            </ac:spMkLst>
          </pc:spChg>
          <pc:spChg chg="mod">
            <ac:chgData name="Felipe Bottrel" userId="3f3bf9e99669898b" providerId="LiveId" clId="{FE83BC06-D6D8-5C43-87B3-AFDCA4ED2B8A}" dt="2021-03-14T18:43:52.136" v="16095" actId="555"/>
            <ac:spMkLst>
              <pc:docMk/>
              <pc:sldMasterMk cId="1802263616" sldId="2147483648"/>
              <pc:sldLayoutMk cId="1450213456" sldId="2147483740"/>
              <ac:spMk id="185" creationId="{DA57E4CB-E395-814A-BDA1-4F3912ACEAB1}"/>
            </ac:spMkLst>
          </pc:spChg>
          <pc:spChg chg="mod">
            <ac:chgData name="Felipe Bottrel" userId="3f3bf9e99669898b" providerId="LiveId" clId="{FE83BC06-D6D8-5C43-87B3-AFDCA4ED2B8A}" dt="2021-03-14T18:43:52.136" v="16095" actId="555"/>
            <ac:spMkLst>
              <pc:docMk/>
              <pc:sldMasterMk cId="1802263616" sldId="2147483648"/>
              <pc:sldLayoutMk cId="1450213456" sldId="2147483740"/>
              <ac:spMk id="193" creationId="{8685A7A9-D66D-104C-B950-C08687E2A302}"/>
            </ac:spMkLst>
          </pc:spChg>
        </pc:sldLayoutChg>
        <pc:sldLayoutChg chg="modSp">
          <pc:chgData name="Felipe Bottrel" userId="3f3bf9e99669898b" providerId="LiveId" clId="{FE83BC06-D6D8-5C43-87B3-AFDCA4ED2B8A}" dt="2021-03-14T20:45:23.413" v="20078" actId="2711"/>
          <pc:sldLayoutMkLst>
            <pc:docMk/>
            <pc:sldMasterMk cId="1802263616" sldId="2147483648"/>
            <pc:sldLayoutMk cId="4249074557" sldId="2147483758"/>
          </pc:sldLayoutMkLst>
          <pc:spChg chg="mod">
            <ac:chgData name="Felipe Bottrel" userId="3f3bf9e99669898b" providerId="LiveId" clId="{FE83BC06-D6D8-5C43-87B3-AFDCA4ED2B8A}" dt="2021-03-14T20:45:23.413" v="20078" actId="2711"/>
            <ac:spMkLst>
              <pc:docMk/>
              <pc:sldMasterMk cId="1802263616" sldId="2147483648"/>
              <pc:sldLayoutMk cId="4249074557" sldId="2147483758"/>
              <ac:spMk id="2" creationId="{58B0B103-31DA-854A-9D00-D79C5145578C}"/>
            </ac:spMkLst>
          </pc:spChg>
        </pc:sldLayoutChg>
        <pc:sldLayoutChg chg="modSp mod">
          <pc:chgData name="Felipe Bottrel" userId="3f3bf9e99669898b" providerId="LiveId" clId="{FE83BC06-D6D8-5C43-87B3-AFDCA4ED2B8A}" dt="2021-03-15T16:25:30.213" v="21995" actId="14100"/>
          <pc:sldLayoutMkLst>
            <pc:docMk/>
            <pc:sldMasterMk cId="1802263616" sldId="2147483648"/>
            <pc:sldLayoutMk cId="3441639984" sldId="2147483777"/>
          </pc:sldLayoutMkLst>
          <pc:spChg chg="mod">
            <ac:chgData name="Felipe Bottrel" userId="3f3bf9e99669898b" providerId="LiveId" clId="{FE83BC06-D6D8-5C43-87B3-AFDCA4ED2B8A}" dt="2021-03-15T16:25:30.213" v="21995" actId="14100"/>
            <ac:spMkLst>
              <pc:docMk/>
              <pc:sldMasterMk cId="1802263616" sldId="2147483648"/>
              <pc:sldLayoutMk cId="3441639984" sldId="2147483777"/>
              <ac:spMk id="2" creationId="{3205147C-6D5B-4850-9E50-510B0B1B1644}"/>
            </ac:spMkLst>
          </pc:spChg>
          <pc:spChg chg="mod">
            <ac:chgData name="Felipe Bottrel" userId="3f3bf9e99669898b" providerId="LiveId" clId="{FE83BC06-D6D8-5C43-87B3-AFDCA4ED2B8A}" dt="2021-03-15T16:25:30.213" v="21995" actId="14100"/>
            <ac:spMkLst>
              <pc:docMk/>
              <pc:sldMasterMk cId="1802263616" sldId="2147483648"/>
              <pc:sldLayoutMk cId="3441639984" sldId="2147483777"/>
              <ac:spMk id="3" creationId="{A3E2DB35-BD2A-45CE-933E-5BEF1C32D842}"/>
            </ac:spMkLst>
          </pc:spChg>
        </pc:sldLayoutChg>
        <pc:sldLayoutChg chg="addSp delSp modSp mod">
          <pc:chgData name="Felipe Bottrel" userId="3f3bf9e99669898b" providerId="LiveId" clId="{FE83BC06-D6D8-5C43-87B3-AFDCA4ED2B8A}" dt="2021-03-15T16:25:37.494" v="21999" actId="478"/>
          <pc:sldLayoutMkLst>
            <pc:docMk/>
            <pc:sldMasterMk cId="1802263616" sldId="2147483648"/>
            <pc:sldLayoutMk cId="4013020443" sldId="2147483778"/>
          </pc:sldLayoutMkLst>
          <pc:spChg chg="mod">
            <ac:chgData name="Felipe Bottrel" userId="3f3bf9e99669898b" providerId="LiveId" clId="{FE83BC06-D6D8-5C43-87B3-AFDCA4ED2B8A}" dt="2021-03-15T16:25:36.247" v="21998" actId="14100"/>
            <ac:spMkLst>
              <pc:docMk/>
              <pc:sldMasterMk cId="1802263616" sldId="2147483648"/>
              <pc:sldLayoutMk cId="4013020443" sldId="2147483778"/>
              <ac:spMk id="2" creationId="{3205147C-6D5B-4850-9E50-510B0B1B1644}"/>
            </ac:spMkLst>
          </pc:spChg>
          <pc:spChg chg="add del mod">
            <ac:chgData name="Felipe Bottrel" userId="3f3bf9e99669898b" providerId="LiveId" clId="{FE83BC06-D6D8-5C43-87B3-AFDCA4ED2B8A}" dt="2021-03-15T16:25:37.494" v="21999" actId="478"/>
            <ac:spMkLst>
              <pc:docMk/>
              <pc:sldMasterMk cId="1802263616" sldId="2147483648"/>
              <pc:sldLayoutMk cId="4013020443" sldId="2147483778"/>
              <ac:spMk id="12" creationId="{BAC0ED94-2923-334E-BF03-759361ED51CD}"/>
            </ac:spMkLst>
          </pc:spChg>
        </pc:sldLayoutChg>
        <pc:sldLayoutChg chg="addSp delSp modSp mod">
          <pc:chgData name="Felipe Bottrel" userId="3f3bf9e99669898b" providerId="LiveId" clId="{FE83BC06-D6D8-5C43-87B3-AFDCA4ED2B8A}" dt="2021-03-14T19:58:15.150" v="18470" actId="1035"/>
          <pc:sldLayoutMkLst>
            <pc:docMk/>
            <pc:sldMasterMk cId="1802263616" sldId="2147483648"/>
            <pc:sldLayoutMk cId="2461422774" sldId="2147483784"/>
          </pc:sldLayoutMkLst>
          <pc:spChg chg="add del">
            <ac:chgData name="Felipe Bottrel" userId="3f3bf9e99669898b" providerId="LiveId" clId="{FE83BC06-D6D8-5C43-87B3-AFDCA4ED2B8A}" dt="2021-03-14T19:18:02.252" v="17459" actId="11529"/>
            <ac:spMkLst>
              <pc:docMk/>
              <pc:sldMasterMk cId="1802263616" sldId="2147483648"/>
              <pc:sldLayoutMk cId="2461422774" sldId="2147483784"/>
              <ac:spMk id="2" creationId="{395C9D00-8907-3846-A2C2-700A8A351DAB}"/>
            </ac:spMkLst>
          </pc:spChg>
          <pc:spChg chg="del mod">
            <ac:chgData name="Felipe Bottrel" userId="3f3bf9e99669898b" providerId="LiveId" clId="{FE83BC06-D6D8-5C43-87B3-AFDCA4ED2B8A}" dt="2021-03-14T19:18:08.070" v="17461" actId="478"/>
            <ac:spMkLst>
              <pc:docMk/>
              <pc:sldMasterMk cId="1802263616" sldId="2147483648"/>
              <pc:sldLayoutMk cId="2461422774" sldId="2147483784"/>
              <ac:spMk id="3" creationId="{9C9DF674-7756-1C41-B93A-99D1DDE6C776}"/>
            </ac:spMkLst>
          </pc:spChg>
          <pc:spChg chg="add del mod">
            <ac:chgData name="Felipe Bottrel" userId="3f3bf9e99669898b" providerId="LiveId" clId="{FE83BC06-D6D8-5C43-87B3-AFDCA4ED2B8A}" dt="2021-03-14T19:18:06.219" v="17460" actId="21"/>
            <ac:spMkLst>
              <pc:docMk/>
              <pc:sldMasterMk cId="1802263616" sldId="2147483648"/>
              <pc:sldLayoutMk cId="2461422774" sldId="2147483784"/>
              <ac:spMk id="5" creationId="{5BFB31BF-712B-7D44-BA43-3BD718F63A2C}"/>
            </ac:spMkLst>
          </pc:spChg>
          <pc:spChg chg="add mod">
            <ac:chgData name="Felipe Bottrel" userId="3f3bf9e99669898b" providerId="LiveId" clId="{FE83BC06-D6D8-5C43-87B3-AFDCA4ED2B8A}" dt="2021-03-14T19:58:09.628" v="18464" actId="1036"/>
            <ac:spMkLst>
              <pc:docMk/>
              <pc:sldMasterMk cId="1802263616" sldId="2147483648"/>
              <pc:sldLayoutMk cId="2461422774" sldId="2147483784"/>
              <ac:spMk id="15" creationId="{2A1E5B03-5DA6-C84B-B102-DD29747D4C1C}"/>
            </ac:spMkLst>
          </pc:spChg>
          <pc:spChg chg="add mod">
            <ac:chgData name="Felipe Bottrel" userId="3f3bf9e99669898b" providerId="LiveId" clId="{FE83BC06-D6D8-5C43-87B3-AFDCA4ED2B8A}" dt="2021-03-14T19:58:09.628" v="18464" actId="1036"/>
            <ac:spMkLst>
              <pc:docMk/>
              <pc:sldMasterMk cId="1802263616" sldId="2147483648"/>
              <pc:sldLayoutMk cId="2461422774" sldId="2147483784"/>
              <ac:spMk id="16" creationId="{98C7DDA2-C664-3A4D-9F22-77BE86188B0F}"/>
            </ac:spMkLst>
          </pc:spChg>
          <pc:spChg chg="add mod">
            <ac:chgData name="Felipe Bottrel" userId="3f3bf9e99669898b" providerId="LiveId" clId="{FE83BC06-D6D8-5C43-87B3-AFDCA4ED2B8A}" dt="2021-03-14T19:58:15.150" v="18470" actId="1035"/>
            <ac:spMkLst>
              <pc:docMk/>
              <pc:sldMasterMk cId="1802263616" sldId="2147483648"/>
              <pc:sldLayoutMk cId="2461422774" sldId="2147483784"/>
              <ac:spMk id="17" creationId="{2B9C20C1-82D5-B946-8E0E-105E2B0C1927}"/>
            </ac:spMkLst>
          </pc:spChg>
          <pc:spChg chg="mod">
            <ac:chgData name="Felipe Bottrel" userId="3f3bf9e99669898b" providerId="LiveId" clId="{FE83BC06-D6D8-5C43-87B3-AFDCA4ED2B8A}" dt="2021-03-14T19:58:12.149" v="18466" actId="12789"/>
            <ac:spMkLst>
              <pc:docMk/>
              <pc:sldMasterMk cId="1802263616" sldId="2147483648"/>
              <pc:sldLayoutMk cId="2461422774" sldId="2147483784"/>
              <ac:spMk id="19" creationId="{93627B62-A846-8341-9131-5EDB8093068B}"/>
            </ac:spMkLst>
          </pc:spChg>
          <pc:spChg chg="mod">
            <ac:chgData name="Felipe Bottrel" userId="3f3bf9e99669898b" providerId="LiveId" clId="{FE83BC06-D6D8-5C43-87B3-AFDCA4ED2B8A}" dt="2021-03-14T19:58:12.149" v="18466" actId="12789"/>
            <ac:spMkLst>
              <pc:docMk/>
              <pc:sldMasterMk cId="1802263616" sldId="2147483648"/>
              <pc:sldLayoutMk cId="2461422774" sldId="2147483784"/>
              <ac:spMk id="20" creationId="{8A41458D-F788-534B-B1FB-F3D1A3FD6F1A}"/>
            </ac:spMkLst>
          </pc:spChg>
          <pc:spChg chg="mod">
            <ac:chgData name="Felipe Bottrel" userId="3f3bf9e99669898b" providerId="LiveId" clId="{FE83BC06-D6D8-5C43-87B3-AFDCA4ED2B8A}" dt="2021-03-14T19:58:09.628" v="18464" actId="1036"/>
            <ac:spMkLst>
              <pc:docMk/>
              <pc:sldMasterMk cId="1802263616" sldId="2147483648"/>
              <pc:sldLayoutMk cId="2461422774" sldId="2147483784"/>
              <ac:spMk id="21" creationId="{5C6E5EE6-FD99-364C-9EA3-DAA335B42B13}"/>
            </ac:spMkLst>
          </pc:spChg>
          <pc:spChg chg="mod">
            <ac:chgData name="Felipe Bottrel" userId="3f3bf9e99669898b" providerId="LiveId" clId="{FE83BC06-D6D8-5C43-87B3-AFDCA4ED2B8A}" dt="2021-03-14T19:58:09.628" v="18464" actId="1036"/>
            <ac:spMkLst>
              <pc:docMk/>
              <pc:sldMasterMk cId="1802263616" sldId="2147483648"/>
              <pc:sldLayoutMk cId="2461422774" sldId="2147483784"/>
              <ac:spMk id="22" creationId="{4B2E0AD0-C26D-C940-90EB-31A4D0E7ECD7}"/>
            </ac:spMkLst>
          </pc:spChg>
          <pc:spChg chg="del mod">
            <ac:chgData name="Felipe Bottrel" userId="3f3bf9e99669898b" providerId="LiveId" clId="{FE83BC06-D6D8-5C43-87B3-AFDCA4ED2B8A}" dt="2021-03-14T19:18:26.998" v="17468" actId="478"/>
            <ac:spMkLst>
              <pc:docMk/>
              <pc:sldMasterMk cId="1802263616" sldId="2147483648"/>
              <pc:sldLayoutMk cId="2461422774" sldId="2147483784"/>
              <ac:spMk id="23" creationId="{843F5DE9-EA5F-9D41-B2A7-3030CA6EDC71}"/>
            </ac:spMkLst>
          </pc:spChg>
          <pc:spChg chg="mod">
            <ac:chgData name="Felipe Bottrel" userId="3f3bf9e99669898b" providerId="LiveId" clId="{FE83BC06-D6D8-5C43-87B3-AFDCA4ED2B8A}" dt="2021-03-14T19:58:15.150" v="18470" actId="1035"/>
            <ac:spMkLst>
              <pc:docMk/>
              <pc:sldMasterMk cId="1802263616" sldId="2147483648"/>
              <pc:sldLayoutMk cId="2461422774" sldId="2147483784"/>
              <ac:spMk id="24" creationId="{59DF2270-289F-924F-88BA-02249624CC9A}"/>
            </ac:spMkLst>
          </pc:spChg>
          <pc:spChg chg="del mod">
            <ac:chgData name="Felipe Bottrel" userId="3f3bf9e99669898b" providerId="LiveId" clId="{FE83BC06-D6D8-5C43-87B3-AFDCA4ED2B8A}" dt="2021-03-14T19:18:37.407" v="17474" actId="478"/>
            <ac:spMkLst>
              <pc:docMk/>
              <pc:sldMasterMk cId="1802263616" sldId="2147483648"/>
              <pc:sldLayoutMk cId="2461422774" sldId="2147483784"/>
              <ac:spMk id="25" creationId="{FCD06ECE-1CB2-F640-9D01-250E61F85A68}"/>
            </ac:spMkLst>
          </pc:spChg>
        </pc:sldLayoutChg>
        <pc:sldLayoutChg chg="modSp">
          <pc:chgData name="Felipe Bottrel" userId="3f3bf9e99669898b" providerId="LiveId" clId="{FE83BC06-D6D8-5C43-87B3-AFDCA4ED2B8A}" dt="2021-03-12T21:25:53.607" v="8450" actId="12"/>
          <pc:sldLayoutMkLst>
            <pc:docMk/>
            <pc:sldMasterMk cId="1802263616" sldId="2147483648"/>
            <pc:sldLayoutMk cId="2042479233" sldId="2147483791"/>
          </pc:sldLayoutMkLst>
          <pc:spChg chg="mod">
            <ac:chgData name="Felipe Bottrel" userId="3f3bf9e99669898b" providerId="LiveId" clId="{FE83BC06-D6D8-5C43-87B3-AFDCA4ED2B8A}" dt="2021-03-12T21:25:53.607" v="8450" actId="12"/>
            <ac:spMkLst>
              <pc:docMk/>
              <pc:sldMasterMk cId="1802263616" sldId="2147483648"/>
              <pc:sldLayoutMk cId="2042479233" sldId="2147483791"/>
              <ac:spMk id="16" creationId="{A9F8252C-5471-1046-A181-CECC62A615C8}"/>
            </ac:spMkLst>
          </pc:spChg>
        </pc:sldLayoutChg>
        <pc:sldLayoutChg chg="modSp mod">
          <pc:chgData name="Felipe Bottrel" userId="3f3bf9e99669898b" providerId="LiveId" clId="{FE83BC06-D6D8-5C43-87B3-AFDCA4ED2B8A}" dt="2021-03-15T21:04:53.979" v="23068" actId="1076"/>
          <pc:sldLayoutMkLst>
            <pc:docMk/>
            <pc:sldMasterMk cId="1802263616" sldId="2147483648"/>
            <pc:sldLayoutMk cId="2080442934" sldId="2147483792"/>
          </pc:sldLayoutMkLst>
          <pc:spChg chg="mod">
            <ac:chgData name="Felipe Bottrel" userId="3f3bf9e99669898b" providerId="LiveId" clId="{FE83BC06-D6D8-5C43-87B3-AFDCA4ED2B8A}" dt="2021-03-15T16:28:05.239" v="22014" actId="2711"/>
            <ac:spMkLst>
              <pc:docMk/>
              <pc:sldMasterMk cId="1802263616" sldId="2147483648"/>
              <pc:sldLayoutMk cId="2080442934" sldId="2147483792"/>
              <ac:spMk id="2" creationId="{58B0B103-31DA-854A-9D00-D79C5145578C}"/>
            </ac:spMkLst>
          </pc:spChg>
          <pc:spChg chg="mod">
            <ac:chgData name="Felipe Bottrel" userId="3f3bf9e99669898b" providerId="LiveId" clId="{FE83BC06-D6D8-5C43-87B3-AFDCA4ED2B8A}" dt="2021-03-15T21:04:53.979" v="23068" actId="1076"/>
            <ac:spMkLst>
              <pc:docMk/>
              <pc:sldMasterMk cId="1802263616" sldId="2147483648"/>
              <pc:sldLayoutMk cId="2080442934" sldId="2147483792"/>
              <ac:spMk id="7" creationId="{EB91186D-9758-F642-B636-7D7C42E24A0F}"/>
            </ac:spMkLst>
          </pc:spChg>
        </pc:sldLayoutChg>
        <pc:sldLayoutChg chg="addSp delSp modSp mod">
          <pc:chgData name="Felipe Bottrel" userId="3f3bf9e99669898b" providerId="LiveId" clId="{FE83BC06-D6D8-5C43-87B3-AFDCA4ED2B8A}" dt="2021-03-14T15:09:49.182" v="10117" actId="1037"/>
          <pc:sldLayoutMkLst>
            <pc:docMk/>
            <pc:sldMasterMk cId="1802263616" sldId="2147483648"/>
            <pc:sldLayoutMk cId="3374178392" sldId="2147483797"/>
          </pc:sldLayoutMkLst>
          <pc:spChg chg="add del mod">
            <ac:chgData name="Felipe Bottrel" userId="3f3bf9e99669898b" providerId="LiveId" clId="{FE83BC06-D6D8-5C43-87B3-AFDCA4ED2B8A}" dt="2021-03-14T15:08:04.700" v="10084"/>
            <ac:spMkLst>
              <pc:docMk/>
              <pc:sldMasterMk cId="1802263616" sldId="2147483648"/>
              <pc:sldLayoutMk cId="3374178392" sldId="2147483797"/>
              <ac:spMk id="3" creationId="{89871B8C-0F16-E846-B65B-C413561D5A2B}"/>
            </ac:spMkLst>
          </pc:spChg>
          <pc:spChg chg="add mod">
            <ac:chgData name="Felipe Bottrel" userId="3f3bf9e99669898b" providerId="LiveId" clId="{FE83BC06-D6D8-5C43-87B3-AFDCA4ED2B8A}" dt="2021-03-14T15:08:14.048" v="10090" actId="20577"/>
            <ac:spMkLst>
              <pc:docMk/>
              <pc:sldMasterMk cId="1802263616" sldId="2147483648"/>
              <pc:sldLayoutMk cId="3374178392" sldId="2147483797"/>
              <ac:spMk id="5" creationId="{CE186E82-947C-C148-BD4B-54AC71EDB22A}"/>
            </ac:spMkLst>
          </pc:spChg>
          <pc:spChg chg="del">
            <ac:chgData name="Felipe Bottrel" userId="3f3bf9e99669898b" providerId="LiveId" clId="{FE83BC06-D6D8-5C43-87B3-AFDCA4ED2B8A}" dt="2021-03-14T15:08:03.859" v="10082"/>
            <ac:spMkLst>
              <pc:docMk/>
              <pc:sldMasterMk cId="1802263616" sldId="2147483648"/>
              <pc:sldLayoutMk cId="3374178392" sldId="2147483797"/>
              <ac:spMk id="7" creationId="{A992350C-1FAD-1A4D-BE5D-EC81A9B80FCF}"/>
            </ac:spMkLst>
          </pc:spChg>
          <pc:spChg chg="mod">
            <ac:chgData name="Felipe Bottrel" userId="3f3bf9e99669898b" providerId="LiveId" clId="{FE83BC06-D6D8-5C43-87B3-AFDCA4ED2B8A}" dt="2021-03-14T15:09:49.182" v="10117" actId="1037"/>
            <ac:spMkLst>
              <pc:docMk/>
              <pc:sldMasterMk cId="1802263616" sldId="2147483648"/>
              <pc:sldLayoutMk cId="3374178392" sldId="2147483797"/>
              <ac:spMk id="11" creationId="{DA8DB9A5-BA3A-364A-961D-F7CA843BBC4C}"/>
            </ac:spMkLst>
          </pc:spChg>
          <pc:spChg chg="mod">
            <ac:chgData name="Felipe Bottrel" userId="3f3bf9e99669898b" providerId="LiveId" clId="{FE83BC06-D6D8-5C43-87B3-AFDCA4ED2B8A}" dt="2021-03-14T15:09:49.182" v="10117" actId="1037"/>
            <ac:spMkLst>
              <pc:docMk/>
              <pc:sldMasterMk cId="1802263616" sldId="2147483648"/>
              <pc:sldLayoutMk cId="3374178392" sldId="2147483797"/>
              <ac:spMk id="12" creationId="{2F2B1337-7A3B-8A4E-959D-E4F01D3651AE}"/>
            </ac:spMkLst>
          </pc:spChg>
          <pc:spChg chg="mod">
            <ac:chgData name="Felipe Bottrel" userId="3f3bf9e99669898b" providerId="LiveId" clId="{FE83BC06-D6D8-5C43-87B3-AFDCA4ED2B8A}" dt="2021-03-14T15:09:49.182" v="10117" actId="1037"/>
            <ac:spMkLst>
              <pc:docMk/>
              <pc:sldMasterMk cId="1802263616" sldId="2147483648"/>
              <pc:sldLayoutMk cId="3374178392" sldId="2147483797"/>
              <ac:spMk id="13" creationId="{99156F2B-0337-5A4E-AAD2-E99559413A86}"/>
            </ac:spMkLst>
          </pc:spChg>
          <pc:spChg chg="mod">
            <ac:chgData name="Felipe Bottrel" userId="3f3bf9e99669898b" providerId="LiveId" clId="{FE83BC06-D6D8-5C43-87B3-AFDCA4ED2B8A}" dt="2021-03-14T15:09:49.182" v="10117" actId="1037"/>
            <ac:spMkLst>
              <pc:docMk/>
              <pc:sldMasterMk cId="1802263616" sldId="2147483648"/>
              <pc:sldLayoutMk cId="3374178392" sldId="2147483797"/>
              <ac:spMk id="14" creationId="{02DF4A39-8706-A249-8DC4-4781C7E08687}"/>
            </ac:spMkLst>
          </pc:spChg>
          <pc:spChg chg="add mod">
            <ac:chgData name="Felipe Bottrel" userId="3f3bf9e99669898b" providerId="LiveId" clId="{FE83BC06-D6D8-5C43-87B3-AFDCA4ED2B8A}" dt="2021-03-14T15:09:41.917" v="10102" actId="14100"/>
            <ac:spMkLst>
              <pc:docMk/>
              <pc:sldMasterMk cId="1802263616" sldId="2147483648"/>
              <pc:sldLayoutMk cId="3374178392" sldId="2147483797"/>
              <ac:spMk id="15" creationId="{EA6ED32A-3D0D-834C-8A04-546EAD3F9622}"/>
            </ac:spMkLst>
          </pc:spChg>
          <pc:grpChg chg="mod">
            <ac:chgData name="Felipe Bottrel" userId="3f3bf9e99669898b" providerId="LiveId" clId="{FE83BC06-D6D8-5C43-87B3-AFDCA4ED2B8A}" dt="2021-03-14T15:09:49.182" v="10117" actId="1037"/>
            <ac:grpSpMkLst>
              <pc:docMk/>
              <pc:sldMasterMk cId="1802263616" sldId="2147483648"/>
              <pc:sldLayoutMk cId="3374178392" sldId="2147483797"/>
              <ac:grpSpMk id="2" creationId="{EA14C0FF-22B5-CA42-9A92-3FCC85BCDD1F}"/>
            </ac:grpSpMkLst>
          </pc:grpChg>
        </pc:sldLayoutChg>
        <pc:sldLayoutChg chg="addSp delSp modSp mod">
          <pc:chgData name="Felipe Bottrel" userId="3f3bf9e99669898b" providerId="LiveId" clId="{FE83BC06-D6D8-5C43-87B3-AFDCA4ED2B8A}" dt="2021-03-14T15:10:22.185" v="10139" actId="1037"/>
          <pc:sldLayoutMkLst>
            <pc:docMk/>
            <pc:sldMasterMk cId="1802263616" sldId="2147483648"/>
            <pc:sldLayoutMk cId="2260726041" sldId="2147483798"/>
          </pc:sldLayoutMkLst>
          <pc:spChg chg="del">
            <ac:chgData name="Felipe Bottrel" userId="3f3bf9e99669898b" providerId="LiveId" clId="{FE83BC06-D6D8-5C43-87B3-AFDCA4ED2B8A}" dt="2021-03-14T15:10:05.616" v="10118"/>
            <ac:spMkLst>
              <pc:docMk/>
              <pc:sldMasterMk cId="1802263616" sldId="2147483648"/>
              <pc:sldLayoutMk cId="2260726041" sldId="2147483798"/>
              <ac:spMk id="7" creationId="{A992350C-1FAD-1A4D-BE5D-EC81A9B80FCF}"/>
            </ac:spMkLst>
          </pc:spChg>
          <pc:spChg chg="mod">
            <ac:chgData name="Felipe Bottrel" userId="3f3bf9e99669898b" providerId="LiveId" clId="{FE83BC06-D6D8-5C43-87B3-AFDCA4ED2B8A}" dt="2021-03-14T15:10:22.185" v="10139" actId="1037"/>
            <ac:spMkLst>
              <pc:docMk/>
              <pc:sldMasterMk cId="1802263616" sldId="2147483648"/>
              <pc:sldLayoutMk cId="2260726041" sldId="2147483798"/>
              <ac:spMk id="11" creationId="{DA8DB9A5-BA3A-364A-961D-F7CA843BBC4C}"/>
            </ac:spMkLst>
          </pc:spChg>
          <pc:spChg chg="mod">
            <ac:chgData name="Felipe Bottrel" userId="3f3bf9e99669898b" providerId="LiveId" clId="{FE83BC06-D6D8-5C43-87B3-AFDCA4ED2B8A}" dt="2021-03-14T15:10:22.185" v="10139" actId="1037"/>
            <ac:spMkLst>
              <pc:docMk/>
              <pc:sldMasterMk cId="1802263616" sldId="2147483648"/>
              <pc:sldLayoutMk cId="2260726041" sldId="2147483798"/>
              <ac:spMk id="12" creationId="{2F2B1337-7A3B-8A4E-959D-E4F01D3651AE}"/>
            </ac:spMkLst>
          </pc:spChg>
          <pc:spChg chg="mod">
            <ac:chgData name="Felipe Bottrel" userId="3f3bf9e99669898b" providerId="LiveId" clId="{FE83BC06-D6D8-5C43-87B3-AFDCA4ED2B8A}" dt="2021-03-14T15:10:22.185" v="10139" actId="1037"/>
            <ac:spMkLst>
              <pc:docMk/>
              <pc:sldMasterMk cId="1802263616" sldId="2147483648"/>
              <pc:sldLayoutMk cId="2260726041" sldId="2147483798"/>
              <ac:spMk id="13" creationId="{99156F2B-0337-5A4E-AAD2-E99559413A86}"/>
            </ac:spMkLst>
          </pc:spChg>
          <pc:spChg chg="mod">
            <ac:chgData name="Felipe Bottrel" userId="3f3bf9e99669898b" providerId="LiveId" clId="{FE83BC06-D6D8-5C43-87B3-AFDCA4ED2B8A}" dt="2021-03-14T15:10:22.185" v="10139" actId="1037"/>
            <ac:spMkLst>
              <pc:docMk/>
              <pc:sldMasterMk cId="1802263616" sldId="2147483648"/>
              <pc:sldLayoutMk cId="2260726041" sldId="2147483798"/>
              <ac:spMk id="14" creationId="{1AB2A975-8A65-F24C-BB46-CEFABB6394E7}"/>
            </ac:spMkLst>
          </pc:spChg>
          <pc:spChg chg="add mod">
            <ac:chgData name="Felipe Bottrel" userId="3f3bf9e99669898b" providerId="LiveId" clId="{FE83BC06-D6D8-5C43-87B3-AFDCA4ED2B8A}" dt="2021-03-14T15:10:06.047" v="10119"/>
            <ac:spMkLst>
              <pc:docMk/>
              <pc:sldMasterMk cId="1802263616" sldId="2147483648"/>
              <pc:sldLayoutMk cId="2260726041" sldId="2147483798"/>
              <ac:spMk id="19" creationId="{59C3197A-6987-6A48-B071-8B6FC0302E4C}"/>
            </ac:spMkLst>
          </pc:spChg>
          <pc:spChg chg="mod">
            <ac:chgData name="Felipe Bottrel" userId="3f3bf9e99669898b" providerId="LiveId" clId="{FE83BC06-D6D8-5C43-87B3-AFDCA4ED2B8A}" dt="2021-03-14T15:10:22.185" v="10139" actId="1037"/>
            <ac:spMkLst>
              <pc:docMk/>
              <pc:sldMasterMk cId="1802263616" sldId="2147483648"/>
              <pc:sldLayoutMk cId="2260726041" sldId="2147483798"/>
              <ac:spMk id="20" creationId="{EF01C418-A4F2-294F-A3A6-E0EB4F19F559}"/>
            </ac:spMkLst>
          </pc:spChg>
          <pc:spChg chg="add mod">
            <ac:chgData name="Felipe Bottrel" userId="3f3bf9e99669898b" providerId="LiveId" clId="{FE83BC06-D6D8-5C43-87B3-AFDCA4ED2B8A}" dt="2021-03-14T15:10:06.047" v="10119"/>
            <ac:spMkLst>
              <pc:docMk/>
              <pc:sldMasterMk cId="1802263616" sldId="2147483648"/>
              <pc:sldLayoutMk cId="2260726041" sldId="2147483798"/>
              <ac:spMk id="21" creationId="{79A07307-6351-C944-8E7F-EBAD32CBA86A}"/>
            </ac:spMkLst>
          </pc:spChg>
          <pc:grpChg chg="mod">
            <ac:chgData name="Felipe Bottrel" userId="3f3bf9e99669898b" providerId="LiveId" clId="{FE83BC06-D6D8-5C43-87B3-AFDCA4ED2B8A}" dt="2021-03-14T15:10:22.185" v="10139" actId="1037"/>
            <ac:grpSpMkLst>
              <pc:docMk/>
              <pc:sldMasterMk cId="1802263616" sldId="2147483648"/>
              <pc:sldLayoutMk cId="2260726041" sldId="2147483798"/>
              <ac:grpSpMk id="2" creationId="{20D5D652-A6A6-454A-8FC3-7EE77D303335}"/>
            </ac:grpSpMkLst>
          </pc:grpChg>
        </pc:sldLayoutChg>
        <pc:sldLayoutChg chg="addSp delSp modSp mod">
          <pc:chgData name="Felipe Bottrel" userId="3f3bf9e99669898b" providerId="LiveId" clId="{FE83BC06-D6D8-5C43-87B3-AFDCA4ED2B8A}" dt="2021-03-14T15:10:29.408" v="10154" actId="1037"/>
          <pc:sldLayoutMkLst>
            <pc:docMk/>
            <pc:sldMasterMk cId="1802263616" sldId="2147483648"/>
            <pc:sldLayoutMk cId="4071934392" sldId="2147483799"/>
          </pc:sldLayoutMkLst>
          <pc:spChg chg="del">
            <ac:chgData name="Felipe Bottrel" userId="3f3bf9e99669898b" providerId="LiveId" clId="{FE83BC06-D6D8-5C43-87B3-AFDCA4ED2B8A}" dt="2021-03-14T15:10:09.384" v="10120"/>
            <ac:spMkLst>
              <pc:docMk/>
              <pc:sldMasterMk cId="1802263616" sldId="2147483648"/>
              <pc:sldLayoutMk cId="4071934392" sldId="2147483799"/>
              <ac:spMk id="7" creationId="{A992350C-1FAD-1A4D-BE5D-EC81A9B80FCF}"/>
            </ac:spMkLst>
          </pc:spChg>
          <pc:spChg chg="mod">
            <ac:chgData name="Felipe Bottrel" userId="3f3bf9e99669898b" providerId="LiveId" clId="{FE83BC06-D6D8-5C43-87B3-AFDCA4ED2B8A}" dt="2021-03-14T15:10:29.408" v="10154" actId="1037"/>
            <ac:spMkLst>
              <pc:docMk/>
              <pc:sldMasterMk cId="1802263616" sldId="2147483648"/>
              <pc:sldLayoutMk cId="4071934392" sldId="2147483799"/>
              <ac:spMk id="11" creationId="{DA8DB9A5-BA3A-364A-961D-F7CA843BBC4C}"/>
            </ac:spMkLst>
          </pc:spChg>
          <pc:spChg chg="mod">
            <ac:chgData name="Felipe Bottrel" userId="3f3bf9e99669898b" providerId="LiveId" clId="{FE83BC06-D6D8-5C43-87B3-AFDCA4ED2B8A}" dt="2021-03-14T15:10:29.408" v="10154" actId="1037"/>
            <ac:spMkLst>
              <pc:docMk/>
              <pc:sldMasterMk cId="1802263616" sldId="2147483648"/>
              <pc:sldLayoutMk cId="4071934392" sldId="2147483799"/>
              <ac:spMk id="12" creationId="{2F2B1337-7A3B-8A4E-959D-E4F01D3651AE}"/>
            </ac:spMkLst>
          </pc:spChg>
          <pc:spChg chg="mod">
            <ac:chgData name="Felipe Bottrel" userId="3f3bf9e99669898b" providerId="LiveId" clId="{FE83BC06-D6D8-5C43-87B3-AFDCA4ED2B8A}" dt="2021-03-14T15:10:29.408" v="10154" actId="1037"/>
            <ac:spMkLst>
              <pc:docMk/>
              <pc:sldMasterMk cId="1802263616" sldId="2147483648"/>
              <pc:sldLayoutMk cId="4071934392" sldId="2147483799"/>
              <ac:spMk id="13" creationId="{99156F2B-0337-5A4E-AAD2-E99559413A86}"/>
            </ac:spMkLst>
          </pc:spChg>
          <pc:spChg chg="mod">
            <ac:chgData name="Felipe Bottrel" userId="3f3bf9e99669898b" providerId="LiveId" clId="{FE83BC06-D6D8-5C43-87B3-AFDCA4ED2B8A}" dt="2021-03-14T15:10:29.408" v="10154" actId="1037"/>
            <ac:spMkLst>
              <pc:docMk/>
              <pc:sldMasterMk cId="1802263616" sldId="2147483648"/>
              <pc:sldLayoutMk cId="4071934392" sldId="2147483799"/>
              <ac:spMk id="18" creationId="{99269CB2-89F4-9D4B-9885-1C99A7501450}"/>
            </ac:spMkLst>
          </pc:spChg>
          <pc:spChg chg="mod">
            <ac:chgData name="Felipe Bottrel" userId="3f3bf9e99669898b" providerId="LiveId" clId="{FE83BC06-D6D8-5C43-87B3-AFDCA4ED2B8A}" dt="2021-03-14T15:10:29.408" v="10154" actId="1037"/>
            <ac:spMkLst>
              <pc:docMk/>
              <pc:sldMasterMk cId="1802263616" sldId="2147483648"/>
              <pc:sldLayoutMk cId="4071934392" sldId="2147483799"/>
              <ac:spMk id="20" creationId="{EF01C418-A4F2-294F-A3A6-E0EB4F19F559}"/>
            </ac:spMkLst>
          </pc:spChg>
          <pc:spChg chg="add mod">
            <ac:chgData name="Felipe Bottrel" userId="3f3bf9e99669898b" providerId="LiveId" clId="{FE83BC06-D6D8-5C43-87B3-AFDCA4ED2B8A}" dt="2021-03-14T15:10:09.721" v="10121"/>
            <ac:spMkLst>
              <pc:docMk/>
              <pc:sldMasterMk cId="1802263616" sldId="2147483648"/>
              <pc:sldLayoutMk cId="4071934392" sldId="2147483799"/>
              <ac:spMk id="23" creationId="{C2687735-790E-F74B-A302-DC8A833A6804}"/>
            </ac:spMkLst>
          </pc:spChg>
          <pc:spChg chg="add mod">
            <ac:chgData name="Felipe Bottrel" userId="3f3bf9e99669898b" providerId="LiveId" clId="{FE83BC06-D6D8-5C43-87B3-AFDCA4ED2B8A}" dt="2021-03-14T15:10:09.721" v="10121"/>
            <ac:spMkLst>
              <pc:docMk/>
              <pc:sldMasterMk cId="1802263616" sldId="2147483648"/>
              <pc:sldLayoutMk cId="4071934392" sldId="2147483799"/>
              <ac:spMk id="24" creationId="{B113C73A-4486-634B-843F-CE90BB9BD7EC}"/>
            </ac:spMkLst>
          </pc:spChg>
          <pc:spChg chg="mod">
            <ac:chgData name="Felipe Bottrel" userId="3f3bf9e99669898b" providerId="LiveId" clId="{FE83BC06-D6D8-5C43-87B3-AFDCA4ED2B8A}" dt="2021-03-14T15:10:29.408" v="10154" actId="1037"/>
            <ac:spMkLst>
              <pc:docMk/>
              <pc:sldMasterMk cId="1802263616" sldId="2147483648"/>
              <pc:sldLayoutMk cId="4071934392" sldId="2147483799"/>
              <ac:spMk id="28" creationId="{89758DAC-A089-1140-847C-01AF074B36EB}"/>
            </ac:spMkLst>
          </pc:spChg>
          <pc:grpChg chg="mod">
            <ac:chgData name="Felipe Bottrel" userId="3f3bf9e99669898b" providerId="LiveId" clId="{FE83BC06-D6D8-5C43-87B3-AFDCA4ED2B8A}" dt="2021-03-14T15:10:29.408" v="10154" actId="1037"/>
            <ac:grpSpMkLst>
              <pc:docMk/>
              <pc:sldMasterMk cId="1802263616" sldId="2147483648"/>
              <pc:sldLayoutMk cId="4071934392" sldId="2147483799"/>
              <ac:grpSpMk id="5" creationId="{10555CE0-76A7-9C4C-B5A9-FF719E4145B0}"/>
            </ac:grpSpMkLst>
          </pc:grpChg>
        </pc:sldLayoutChg>
        <pc:sldLayoutChg chg="modSp mod">
          <pc:chgData name="Felipe Bottrel" userId="3f3bf9e99669898b" providerId="LiveId" clId="{FE83BC06-D6D8-5C43-87B3-AFDCA4ED2B8A}" dt="2021-03-15T15:49:08.335" v="21451" actId="1035"/>
          <pc:sldLayoutMkLst>
            <pc:docMk/>
            <pc:sldMasterMk cId="1802263616" sldId="2147483648"/>
            <pc:sldLayoutMk cId="1982338642" sldId="2147483806"/>
          </pc:sldLayoutMkLst>
          <pc:spChg chg="mod">
            <ac:chgData name="Felipe Bottrel" userId="3f3bf9e99669898b" providerId="LiveId" clId="{FE83BC06-D6D8-5C43-87B3-AFDCA4ED2B8A}" dt="2021-03-15T15:49:08.335" v="21451" actId="1035"/>
            <ac:spMkLst>
              <pc:docMk/>
              <pc:sldMasterMk cId="1802263616" sldId="2147483648"/>
              <pc:sldLayoutMk cId="1982338642" sldId="2147483806"/>
              <ac:spMk id="18" creationId="{C44BC4BB-7DDB-1C4A-959A-29FF1F940464}"/>
            </ac:spMkLst>
          </pc:spChg>
          <pc:spChg chg="mod">
            <ac:chgData name="Felipe Bottrel" userId="3f3bf9e99669898b" providerId="LiveId" clId="{FE83BC06-D6D8-5C43-87B3-AFDCA4ED2B8A}" dt="2021-03-15T15:49:08.335" v="21451" actId="1035"/>
            <ac:spMkLst>
              <pc:docMk/>
              <pc:sldMasterMk cId="1802263616" sldId="2147483648"/>
              <pc:sldLayoutMk cId="1982338642" sldId="2147483806"/>
              <ac:spMk id="19" creationId="{0FCD9C26-8219-574E-A276-40B1DB673798}"/>
            </ac:spMkLst>
          </pc:spChg>
          <pc:spChg chg="mod">
            <ac:chgData name="Felipe Bottrel" userId="3f3bf9e99669898b" providerId="LiveId" clId="{FE83BC06-D6D8-5C43-87B3-AFDCA4ED2B8A}" dt="2021-03-15T15:49:08.335" v="21451" actId="1035"/>
            <ac:spMkLst>
              <pc:docMk/>
              <pc:sldMasterMk cId="1802263616" sldId="2147483648"/>
              <pc:sldLayoutMk cId="1982338642" sldId="2147483806"/>
              <ac:spMk id="20" creationId="{3661F227-6233-4044-9607-5F71EF3F7DB6}"/>
            </ac:spMkLst>
          </pc:spChg>
          <pc:spChg chg="mod">
            <ac:chgData name="Felipe Bottrel" userId="3f3bf9e99669898b" providerId="LiveId" clId="{FE83BC06-D6D8-5C43-87B3-AFDCA4ED2B8A}" dt="2021-03-15T15:49:08.335" v="21451" actId="1035"/>
            <ac:spMkLst>
              <pc:docMk/>
              <pc:sldMasterMk cId="1802263616" sldId="2147483648"/>
              <pc:sldLayoutMk cId="1982338642" sldId="2147483806"/>
              <ac:spMk id="21" creationId="{2BF25674-F9D1-A64E-A455-C40F9066A029}"/>
            </ac:spMkLst>
          </pc:spChg>
          <pc:spChg chg="mod">
            <ac:chgData name="Felipe Bottrel" userId="3f3bf9e99669898b" providerId="LiveId" clId="{FE83BC06-D6D8-5C43-87B3-AFDCA4ED2B8A}" dt="2021-03-15T15:49:08.335" v="21451" actId="1035"/>
            <ac:spMkLst>
              <pc:docMk/>
              <pc:sldMasterMk cId="1802263616" sldId="2147483648"/>
              <pc:sldLayoutMk cId="1982338642" sldId="2147483806"/>
              <ac:spMk id="23" creationId="{5E1C0301-F803-5B43-B890-E8A3552F5EA9}"/>
            </ac:spMkLst>
          </pc:spChg>
          <pc:spChg chg="mod">
            <ac:chgData name="Felipe Bottrel" userId="3f3bf9e99669898b" providerId="LiveId" clId="{FE83BC06-D6D8-5C43-87B3-AFDCA4ED2B8A}" dt="2021-03-15T15:49:08.335" v="21451" actId="1035"/>
            <ac:spMkLst>
              <pc:docMk/>
              <pc:sldMasterMk cId="1802263616" sldId="2147483648"/>
              <pc:sldLayoutMk cId="1982338642" sldId="2147483806"/>
              <ac:spMk id="24" creationId="{61C7C667-A8AB-424C-AF81-8DBA7E082766}"/>
            </ac:spMkLst>
          </pc:spChg>
          <pc:spChg chg="mod">
            <ac:chgData name="Felipe Bottrel" userId="3f3bf9e99669898b" providerId="LiveId" clId="{FE83BC06-D6D8-5C43-87B3-AFDCA4ED2B8A}" dt="2021-03-15T15:49:08.335" v="21451" actId="1035"/>
            <ac:spMkLst>
              <pc:docMk/>
              <pc:sldMasterMk cId="1802263616" sldId="2147483648"/>
              <pc:sldLayoutMk cId="1982338642" sldId="2147483806"/>
              <ac:spMk id="25" creationId="{9E436C13-93C7-2C4E-AFCB-DD34E8670E2B}"/>
            </ac:spMkLst>
          </pc:spChg>
          <pc:spChg chg="mod">
            <ac:chgData name="Felipe Bottrel" userId="3f3bf9e99669898b" providerId="LiveId" clId="{FE83BC06-D6D8-5C43-87B3-AFDCA4ED2B8A}" dt="2021-03-15T15:49:08.335" v="21451" actId="1035"/>
            <ac:spMkLst>
              <pc:docMk/>
              <pc:sldMasterMk cId="1802263616" sldId="2147483648"/>
              <pc:sldLayoutMk cId="1982338642" sldId="2147483806"/>
              <ac:spMk id="26" creationId="{1464338B-D7C9-3D44-AEDF-35AEBF49651E}"/>
            </ac:spMkLst>
          </pc:spChg>
          <pc:spChg chg="mod">
            <ac:chgData name="Felipe Bottrel" userId="3f3bf9e99669898b" providerId="LiveId" clId="{FE83BC06-D6D8-5C43-87B3-AFDCA4ED2B8A}" dt="2021-03-15T15:49:08.335" v="21451" actId="1035"/>
            <ac:spMkLst>
              <pc:docMk/>
              <pc:sldMasterMk cId="1802263616" sldId="2147483648"/>
              <pc:sldLayoutMk cId="1982338642" sldId="2147483806"/>
              <ac:spMk id="27" creationId="{1C901BB2-19CA-5648-A487-0E11C166A129}"/>
            </ac:spMkLst>
          </pc:spChg>
        </pc:sldLayoutChg>
        <pc:sldLayoutChg chg="modSp mod">
          <pc:chgData name="Felipe Bottrel" userId="3f3bf9e99669898b" providerId="LiveId" clId="{FE83BC06-D6D8-5C43-87B3-AFDCA4ED2B8A}" dt="2021-03-12T21:26:38.344" v="8472" actId="1035"/>
          <pc:sldLayoutMkLst>
            <pc:docMk/>
            <pc:sldMasterMk cId="1802263616" sldId="2147483648"/>
            <pc:sldLayoutMk cId="1299343685" sldId="2147483808"/>
          </pc:sldLayoutMkLst>
          <pc:spChg chg="mod">
            <ac:chgData name="Felipe Bottrel" userId="3f3bf9e99669898b" providerId="LiveId" clId="{FE83BC06-D6D8-5C43-87B3-AFDCA4ED2B8A}" dt="2021-03-12T21:26:38.344" v="8472" actId="1035"/>
            <ac:spMkLst>
              <pc:docMk/>
              <pc:sldMasterMk cId="1802263616" sldId="2147483648"/>
              <pc:sldLayoutMk cId="1299343685" sldId="2147483808"/>
              <ac:spMk id="7" creationId="{E28F5784-912C-454A-8234-71944F4AEBF8}"/>
            </ac:spMkLst>
          </pc:spChg>
          <pc:spChg chg="mod">
            <ac:chgData name="Felipe Bottrel" userId="3f3bf9e99669898b" providerId="LiveId" clId="{FE83BC06-D6D8-5C43-87B3-AFDCA4ED2B8A}" dt="2021-03-12T21:26:38.344" v="8472" actId="1035"/>
            <ac:spMkLst>
              <pc:docMk/>
              <pc:sldMasterMk cId="1802263616" sldId="2147483648"/>
              <pc:sldLayoutMk cId="1299343685" sldId="2147483808"/>
              <ac:spMk id="18" creationId="{1B27B2C6-C77B-F841-B72D-FB2F1B1C40C2}"/>
            </ac:spMkLst>
          </pc:spChg>
          <pc:spChg chg="mod">
            <ac:chgData name="Felipe Bottrel" userId="3f3bf9e99669898b" providerId="LiveId" clId="{FE83BC06-D6D8-5C43-87B3-AFDCA4ED2B8A}" dt="2021-03-12T21:26:38.344" v="8472" actId="1035"/>
            <ac:spMkLst>
              <pc:docMk/>
              <pc:sldMasterMk cId="1802263616" sldId="2147483648"/>
              <pc:sldLayoutMk cId="1299343685" sldId="2147483808"/>
              <ac:spMk id="19" creationId="{774A4CB3-0642-2E4E-9AD6-18D22F3854C4}"/>
            </ac:spMkLst>
          </pc:spChg>
          <pc:spChg chg="mod">
            <ac:chgData name="Felipe Bottrel" userId="3f3bf9e99669898b" providerId="LiveId" clId="{FE83BC06-D6D8-5C43-87B3-AFDCA4ED2B8A}" dt="2021-03-12T21:26:38.344" v="8472" actId="1035"/>
            <ac:spMkLst>
              <pc:docMk/>
              <pc:sldMasterMk cId="1802263616" sldId="2147483648"/>
              <pc:sldLayoutMk cId="1299343685" sldId="2147483808"/>
              <ac:spMk id="20" creationId="{BAC1BDA4-6DDA-664F-9E88-08DE9FD803C0}"/>
            </ac:spMkLst>
          </pc:spChg>
          <pc:spChg chg="mod">
            <ac:chgData name="Felipe Bottrel" userId="3f3bf9e99669898b" providerId="LiveId" clId="{FE83BC06-D6D8-5C43-87B3-AFDCA4ED2B8A}" dt="2021-03-12T21:26:38.344" v="8472" actId="1035"/>
            <ac:spMkLst>
              <pc:docMk/>
              <pc:sldMasterMk cId="1802263616" sldId="2147483648"/>
              <pc:sldLayoutMk cId="1299343685" sldId="2147483808"/>
              <ac:spMk id="34" creationId="{0675EAD1-A044-7E48-A660-60F94CFDC1C1}"/>
            </ac:spMkLst>
          </pc:spChg>
          <pc:spChg chg="mod">
            <ac:chgData name="Felipe Bottrel" userId="3f3bf9e99669898b" providerId="LiveId" clId="{FE83BC06-D6D8-5C43-87B3-AFDCA4ED2B8A}" dt="2021-03-12T21:26:38.344" v="8472" actId="1035"/>
            <ac:spMkLst>
              <pc:docMk/>
              <pc:sldMasterMk cId="1802263616" sldId="2147483648"/>
              <pc:sldLayoutMk cId="1299343685" sldId="2147483808"/>
              <ac:spMk id="35" creationId="{A25E32B5-F284-7942-84D5-C2222E66BFB6}"/>
            </ac:spMkLst>
          </pc:spChg>
        </pc:sldLayoutChg>
      </pc:sldMasterChg>
    </pc:docChg>
  </pc:docChgLst>
  <pc:docChgLst>
    <pc:chgData name="Felipe Bottrel" userId="e00b4259-9723-4db6-b797-40eb69d4c8a1" providerId="ADAL" clId="{DDA6BB14-331D-1C4F-9FE7-775CC05B2285}"/>
    <pc:docChg chg="undo redo custSel delSld modSld modMainMaster modSection">
      <pc:chgData name="Felipe Bottrel" userId="e00b4259-9723-4db6-b797-40eb69d4c8a1" providerId="ADAL" clId="{DDA6BB14-331D-1C4F-9FE7-775CC05B2285}" dt="2024-07-02T15:16:55.151" v="53" actId="18331"/>
      <pc:docMkLst>
        <pc:docMk/>
      </pc:docMkLst>
      <pc:sldChg chg="del">
        <pc:chgData name="Felipe Bottrel" userId="e00b4259-9723-4db6-b797-40eb69d4c8a1" providerId="ADAL" clId="{DDA6BB14-331D-1C4F-9FE7-775CC05B2285}" dt="2024-07-02T14:42:35.917" v="43" actId="2696"/>
        <pc:sldMkLst>
          <pc:docMk/>
          <pc:sldMk cId="1801755514" sldId="2749"/>
        </pc:sldMkLst>
      </pc:sldChg>
      <pc:sldChg chg="addSp delSp modSp mod">
        <pc:chgData name="Felipe Bottrel" userId="e00b4259-9723-4db6-b797-40eb69d4c8a1" providerId="ADAL" clId="{DDA6BB14-331D-1C4F-9FE7-775CC05B2285}" dt="2024-07-02T14:41:37.120" v="42" actId="207"/>
        <pc:sldMkLst>
          <pc:docMk/>
          <pc:sldMk cId="2928828970" sldId="2831"/>
        </pc:sldMkLst>
        <pc:spChg chg="mod">
          <ac:chgData name="Felipe Bottrel" userId="e00b4259-9723-4db6-b797-40eb69d4c8a1" providerId="ADAL" clId="{DDA6BB14-331D-1C4F-9FE7-775CC05B2285}" dt="2024-07-02T14:41:37.120" v="42" actId="207"/>
          <ac:spMkLst>
            <pc:docMk/>
            <pc:sldMk cId="2928828970" sldId="2831"/>
            <ac:spMk id="26" creationId="{7E588916-C5A9-5ADF-1435-C78CB2F699E4}"/>
          </ac:spMkLst>
        </pc:spChg>
        <pc:spChg chg="mod">
          <ac:chgData name="Felipe Bottrel" userId="e00b4259-9723-4db6-b797-40eb69d4c8a1" providerId="ADAL" clId="{DDA6BB14-331D-1C4F-9FE7-775CC05B2285}" dt="2024-07-02T14:41:27.629" v="27" actId="207"/>
          <ac:spMkLst>
            <pc:docMk/>
            <pc:sldMk cId="2928828970" sldId="2831"/>
            <ac:spMk id="48" creationId="{21C2BDD2-5671-6456-12D1-46C11DFE1FDD}"/>
          </ac:spMkLst>
        </pc:spChg>
        <pc:grpChg chg="del">
          <ac:chgData name="Felipe Bottrel" userId="e00b4259-9723-4db6-b797-40eb69d4c8a1" providerId="ADAL" clId="{DDA6BB14-331D-1C4F-9FE7-775CC05B2285}" dt="2024-07-02T14:41:24.755" v="26" actId="478"/>
          <ac:grpSpMkLst>
            <pc:docMk/>
            <pc:sldMk cId="2928828970" sldId="2831"/>
            <ac:grpSpMk id="38" creationId="{CE783BDA-48EF-3350-A668-B328C2D3B216}"/>
          </ac:grpSpMkLst>
        </pc:grpChg>
        <pc:picChg chg="add mod">
          <ac:chgData name="Felipe Bottrel" userId="e00b4259-9723-4db6-b797-40eb69d4c8a1" providerId="ADAL" clId="{DDA6BB14-331D-1C4F-9FE7-775CC05B2285}" dt="2024-07-02T14:41:22.809" v="25"/>
          <ac:picMkLst>
            <pc:docMk/>
            <pc:sldMk cId="2928828970" sldId="2831"/>
            <ac:picMk id="2" creationId="{99CFF641-DF47-5503-5486-EA7764AF9465}"/>
          </ac:picMkLst>
        </pc:picChg>
        <pc:picChg chg="del">
          <ac:chgData name="Felipe Bottrel" userId="e00b4259-9723-4db6-b797-40eb69d4c8a1" providerId="ADAL" clId="{DDA6BB14-331D-1C4F-9FE7-775CC05B2285}" dt="2024-07-02T14:41:22.448" v="24" actId="478"/>
          <ac:picMkLst>
            <pc:docMk/>
            <pc:sldMk cId="2928828970" sldId="2831"/>
            <ac:picMk id="46" creationId="{322874C7-A998-FB25-C259-179348FB9592}"/>
          </ac:picMkLst>
        </pc:picChg>
      </pc:sldChg>
      <pc:sldChg chg="modSp">
        <pc:chgData name="Felipe Bottrel" userId="e00b4259-9723-4db6-b797-40eb69d4c8a1" providerId="ADAL" clId="{DDA6BB14-331D-1C4F-9FE7-775CC05B2285}" dt="2024-07-02T14:40:28.236" v="15" actId="207"/>
        <pc:sldMkLst>
          <pc:docMk/>
          <pc:sldMk cId="2650569271" sldId="2848"/>
        </pc:sldMkLst>
        <pc:spChg chg="mod">
          <ac:chgData name="Felipe Bottrel" userId="e00b4259-9723-4db6-b797-40eb69d4c8a1" providerId="ADAL" clId="{DDA6BB14-331D-1C4F-9FE7-775CC05B2285}" dt="2024-07-02T14:40:28.236" v="15" actId="207"/>
          <ac:spMkLst>
            <pc:docMk/>
            <pc:sldMk cId="2650569271" sldId="2848"/>
            <ac:spMk id="22" creationId="{67006E30-7917-6B5B-0600-4471121DE5C3}"/>
          </ac:spMkLst>
        </pc:spChg>
      </pc:sldChg>
      <pc:sldChg chg="addSp delSp modSp mod">
        <pc:chgData name="Felipe Bottrel" userId="e00b4259-9723-4db6-b797-40eb69d4c8a1" providerId="ADAL" clId="{DDA6BB14-331D-1C4F-9FE7-775CC05B2285}" dt="2024-07-02T15:16:39.421" v="52" actId="18331"/>
        <pc:sldMkLst>
          <pc:docMk/>
          <pc:sldMk cId="2846974293" sldId="2851"/>
        </pc:sldMkLst>
        <pc:picChg chg="del mod">
          <ac:chgData name="Felipe Bottrel" userId="e00b4259-9723-4db6-b797-40eb69d4c8a1" providerId="ADAL" clId="{DDA6BB14-331D-1C4F-9FE7-775CC05B2285}" dt="2024-07-02T14:39:08.694" v="2" actId="478"/>
          <ac:picMkLst>
            <pc:docMk/>
            <pc:sldMk cId="2846974293" sldId="2851"/>
            <ac:picMk id="2" creationId="{60126D01-2AB8-90BB-5E6A-614E6FDFF44D}"/>
          </ac:picMkLst>
        </pc:picChg>
        <pc:picChg chg="add mod">
          <ac:chgData name="Felipe Bottrel" userId="e00b4259-9723-4db6-b797-40eb69d4c8a1" providerId="ADAL" clId="{DDA6BB14-331D-1C4F-9FE7-775CC05B2285}" dt="2024-07-02T15:16:39.421" v="52" actId="18331"/>
          <ac:picMkLst>
            <pc:docMk/>
            <pc:sldMk cId="2846974293" sldId="2851"/>
            <ac:picMk id="3" creationId="{F53A6E79-5AF6-9A21-687E-D54239363990}"/>
          </ac:picMkLst>
        </pc:picChg>
      </pc:sldChg>
      <pc:sldChg chg="addSp delSp modSp mod">
        <pc:chgData name="Felipe Bottrel" userId="e00b4259-9723-4db6-b797-40eb69d4c8a1" providerId="ADAL" clId="{DDA6BB14-331D-1C4F-9FE7-775CC05B2285}" dt="2024-07-02T14:44:46.096" v="51" actId="1035"/>
        <pc:sldMkLst>
          <pc:docMk/>
          <pc:sldMk cId="2160689800" sldId="2852"/>
        </pc:sldMkLst>
        <pc:spChg chg="add mod">
          <ac:chgData name="Felipe Bottrel" userId="e00b4259-9723-4db6-b797-40eb69d4c8a1" providerId="ADAL" clId="{DDA6BB14-331D-1C4F-9FE7-775CC05B2285}" dt="2024-07-02T14:44:46.096" v="51" actId="1035"/>
          <ac:spMkLst>
            <pc:docMk/>
            <pc:sldMk cId="2160689800" sldId="2852"/>
            <ac:spMk id="2" creationId="{896CCEAB-0089-73B6-69A4-0922ABC69138}"/>
          </ac:spMkLst>
        </pc:spChg>
        <pc:spChg chg="mod">
          <ac:chgData name="Felipe Bottrel" userId="e00b4259-9723-4db6-b797-40eb69d4c8a1" providerId="ADAL" clId="{DDA6BB14-331D-1C4F-9FE7-775CC05B2285}" dt="2024-07-02T14:40:37.720" v="16" actId="207"/>
          <ac:spMkLst>
            <pc:docMk/>
            <pc:sldMk cId="2160689800" sldId="2852"/>
            <ac:spMk id="16" creationId="{D9CD014E-98E3-BE5E-8E27-A7F965F81310}"/>
          </ac:spMkLst>
        </pc:spChg>
        <pc:spChg chg="del">
          <ac:chgData name="Felipe Bottrel" userId="e00b4259-9723-4db6-b797-40eb69d4c8a1" providerId="ADAL" clId="{DDA6BB14-331D-1C4F-9FE7-775CC05B2285}" dt="2024-07-02T14:39:24.466" v="5" actId="478"/>
          <ac:spMkLst>
            <pc:docMk/>
            <pc:sldMk cId="2160689800" sldId="2852"/>
            <ac:spMk id="18" creationId="{96C0DE08-AF6E-5DBB-CA23-A61B8FF9F38B}"/>
          </ac:spMkLst>
        </pc:spChg>
        <pc:grpChg chg="del">
          <ac:chgData name="Felipe Bottrel" userId="e00b4259-9723-4db6-b797-40eb69d4c8a1" providerId="ADAL" clId="{DDA6BB14-331D-1C4F-9FE7-775CC05B2285}" dt="2024-07-02T14:39:24.466" v="5" actId="478"/>
          <ac:grpSpMkLst>
            <pc:docMk/>
            <pc:sldMk cId="2160689800" sldId="2852"/>
            <ac:grpSpMk id="19" creationId="{2B85154B-9029-FE56-1C1A-985787AEC3F2}"/>
          </ac:grpSpMkLst>
        </pc:grpChg>
        <pc:picChg chg="add mod">
          <ac:chgData name="Felipe Bottrel" userId="e00b4259-9723-4db6-b797-40eb69d4c8a1" providerId="ADAL" clId="{DDA6BB14-331D-1C4F-9FE7-775CC05B2285}" dt="2024-07-02T14:39:38.456" v="7" actId="207"/>
          <ac:picMkLst>
            <pc:docMk/>
            <pc:sldMk cId="2160689800" sldId="2852"/>
            <ac:picMk id="4" creationId="{ABDA118F-D9A3-A43A-6F84-AF6A85661843}"/>
          </ac:picMkLst>
        </pc:picChg>
        <pc:picChg chg="add mod">
          <ac:chgData name="Felipe Bottrel" userId="e00b4259-9723-4db6-b797-40eb69d4c8a1" providerId="ADAL" clId="{DDA6BB14-331D-1C4F-9FE7-775CC05B2285}" dt="2024-07-02T14:44:46.096" v="51" actId="1035"/>
          <ac:picMkLst>
            <pc:docMk/>
            <pc:sldMk cId="2160689800" sldId="2852"/>
            <ac:picMk id="5" creationId="{DFC246BE-3A1C-176C-F3AB-BA9DFAD21D33}"/>
          </ac:picMkLst>
        </pc:picChg>
        <pc:picChg chg="del">
          <ac:chgData name="Felipe Bottrel" userId="e00b4259-9723-4db6-b797-40eb69d4c8a1" providerId="ADAL" clId="{DDA6BB14-331D-1C4F-9FE7-775CC05B2285}" dt="2024-07-02T14:39:24.466" v="5" actId="478"/>
          <ac:picMkLst>
            <pc:docMk/>
            <pc:sldMk cId="2160689800" sldId="2852"/>
            <ac:picMk id="8" creationId="{551C7E12-BCCF-BEDA-D4E6-DEE535A8EF85}"/>
          </ac:picMkLst>
        </pc:picChg>
      </pc:sldChg>
      <pc:sldChg chg="addSp delSp modSp mod">
        <pc:chgData name="Felipe Bottrel" userId="e00b4259-9723-4db6-b797-40eb69d4c8a1" providerId="ADAL" clId="{DDA6BB14-331D-1C4F-9FE7-775CC05B2285}" dt="2024-07-02T14:40:06.147" v="13" actId="108"/>
        <pc:sldMkLst>
          <pc:docMk/>
          <pc:sldMk cId="2389245012" sldId="2867"/>
        </pc:sldMkLst>
        <pc:grpChg chg="add mod">
          <ac:chgData name="Felipe Bottrel" userId="e00b4259-9723-4db6-b797-40eb69d4c8a1" providerId="ADAL" clId="{DDA6BB14-331D-1C4F-9FE7-775CC05B2285}" dt="2024-07-02T14:39:58.956" v="10"/>
          <ac:grpSpMkLst>
            <pc:docMk/>
            <pc:sldMk cId="2389245012" sldId="2867"/>
            <ac:grpSpMk id="2" creationId="{D2F02042-4EA2-6A80-7DAF-80B02850ECE8}"/>
          </ac:grpSpMkLst>
        </pc:grpChg>
        <pc:grpChg chg="mod">
          <ac:chgData name="Felipe Bottrel" userId="e00b4259-9723-4db6-b797-40eb69d4c8a1" providerId="ADAL" clId="{DDA6BB14-331D-1C4F-9FE7-775CC05B2285}" dt="2024-07-02T14:39:58.956" v="10"/>
          <ac:grpSpMkLst>
            <pc:docMk/>
            <pc:sldMk cId="2389245012" sldId="2867"/>
            <ac:grpSpMk id="3" creationId="{98C4113E-C192-E5EB-EF32-FF8489020BB2}"/>
          </ac:grpSpMkLst>
        </pc:grpChg>
        <pc:grpChg chg="add del">
          <ac:chgData name="Felipe Bottrel" userId="e00b4259-9723-4db6-b797-40eb69d4c8a1" providerId="ADAL" clId="{DDA6BB14-331D-1C4F-9FE7-775CC05B2285}" dt="2024-07-02T14:40:04.644" v="12" actId="478"/>
          <ac:grpSpMkLst>
            <pc:docMk/>
            <pc:sldMk cId="2389245012" sldId="2867"/>
            <ac:grpSpMk id="15" creationId="{099FC317-2DB3-BD7A-2DD2-21759B8B9A45}"/>
          </ac:grpSpMkLst>
        </pc:grpChg>
        <pc:picChg chg="mod">
          <ac:chgData name="Felipe Bottrel" userId="e00b4259-9723-4db6-b797-40eb69d4c8a1" providerId="ADAL" clId="{DDA6BB14-331D-1C4F-9FE7-775CC05B2285}" dt="2024-07-02T14:40:06.147" v="13" actId="108"/>
          <ac:picMkLst>
            <pc:docMk/>
            <pc:sldMk cId="2389245012" sldId="2867"/>
            <ac:picMk id="5" creationId="{11BF384B-4801-FB5E-ECD3-5A4D706575DF}"/>
          </ac:picMkLst>
        </pc:picChg>
        <pc:picChg chg="mod">
          <ac:chgData name="Felipe Bottrel" userId="e00b4259-9723-4db6-b797-40eb69d4c8a1" providerId="ADAL" clId="{DDA6BB14-331D-1C4F-9FE7-775CC05B2285}" dt="2024-07-02T14:39:58.956" v="10"/>
          <ac:picMkLst>
            <pc:docMk/>
            <pc:sldMk cId="2389245012" sldId="2867"/>
            <ac:picMk id="6" creationId="{AA75A7C0-1CF7-BE08-0BE0-4E5A69B06667}"/>
          </ac:picMkLst>
        </pc:picChg>
        <pc:picChg chg="mod">
          <ac:chgData name="Felipe Bottrel" userId="e00b4259-9723-4db6-b797-40eb69d4c8a1" providerId="ADAL" clId="{DDA6BB14-331D-1C4F-9FE7-775CC05B2285}" dt="2024-07-02T14:39:58.956" v="10"/>
          <ac:picMkLst>
            <pc:docMk/>
            <pc:sldMk cId="2389245012" sldId="2867"/>
            <ac:picMk id="7" creationId="{ABA7001D-3586-BD71-3F7E-A468D7137730}"/>
          </ac:picMkLst>
        </pc:picChg>
        <pc:picChg chg="mod">
          <ac:chgData name="Felipe Bottrel" userId="e00b4259-9723-4db6-b797-40eb69d4c8a1" providerId="ADAL" clId="{DDA6BB14-331D-1C4F-9FE7-775CC05B2285}" dt="2024-07-02T14:39:58.956" v="10"/>
          <ac:picMkLst>
            <pc:docMk/>
            <pc:sldMk cId="2389245012" sldId="2867"/>
            <ac:picMk id="8" creationId="{2D4B12F6-AC44-3688-D5D5-E1272B81AA23}"/>
          </ac:picMkLst>
        </pc:picChg>
      </pc:sldChg>
      <pc:sldChg chg="mod modClrScheme chgLayout">
        <pc:chgData name="Felipe Bottrel" userId="e00b4259-9723-4db6-b797-40eb69d4c8a1" providerId="ADAL" clId="{DDA6BB14-331D-1C4F-9FE7-775CC05B2285}" dt="2024-07-02T14:42:40.719" v="44" actId="700"/>
        <pc:sldMkLst>
          <pc:docMk/>
          <pc:sldMk cId="1181263731" sldId="2875"/>
        </pc:sldMkLst>
      </pc:sldChg>
      <pc:sldChg chg="modSp mod modClrScheme chgLayout">
        <pc:chgData name="Felipe Bottrel" userId="e00b4259-9723-4db6-b797-40eb69d4c8a1" providerId="ADAL" clId="{DDA6BB14-331D-1C4F-9FE7-775CC05B2285}" dt="2024-07-02T14:43:17.446" v="47" actId="700"/>
        <pc:sldMkLst>
          <pc:docMk/>
          <pc:sldMk cId="2866527467" sldId="2876"/>
        </pc:sldMkLst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2866527467" sldId="2876"/>
            <ac:spMk id="2" creationId="{FE70A40B-03B5-5A41-9C3A-5DF3FCBFCDBD}"/>
          </ac:spMkLst>
        </pc:spChg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2866527467" sldId="2876"/>
            <ac:spMk id="4" creationId="{B1890E32-8C06-384E-9AAD-4C9905FD63B1}"/>
          </ac:spMkLst>
        </pc:spChg>
      </pc:sldChg>
      <pc:sldChg chg="modSp mod modClrScheme chgLayout">
        <pc:chgData name="Felipe Bottrel" userId="e00b4259-9723-4db6-b797-40eb69d4c8a1" providerId="ADAL" clId="{DDA6BB14-331D-1C4F-9FE7-775CC05B2285}" dt="2024-07-02T14:43:17.446" v="47" actId="700"/>
        <pc:sldMkLst>
          <pc:docMk/>
          <pc:sldMk cId="1298466741" sldId="2877"/>
        </pc:sldMkLst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1298466741" sldId="2877"/>
            <ac:spMk id="2" creationId="{FE70A40B-03B5-5A41-9C3A-5DF3FCBFCDBD}"/>
          </ac:spMkLst>
        </pc:spChg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1298466741" sldId="2877"/>
            <ac:spMk id="4" creationId="{B1890E32-8C06-384E-9AAD-4C9905FD63B1}"/>
          </ac:spMkLst>
        </pc:spChg>
      </pc:sldChg>
      <pc:sldChg chg="modSp mod modClrScheme chgLayout">
        <pc:chgData name="Felipe Bottrel" userId="e00b4259-9723-4db6-b797-40eb69d4c8a1" providerId="ADAL" clId="{DDA6BB14-331D-1C4F-9FE7-775CC05B2285}" dt="2024-07-02T14:43:17.446" v="47" actId="700"/>
        <pc:sldMkLst>
          <pc:docMk/>
          <pc:sldMk cId="3719111675" sldId="2878"/>
        </pc:sldMkLst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3719111675" sldId="2878"/>
            <ac:spMk id="2" creationId="{FE70A40B-03B5-5A41-9C3A-5DF3FCBFCDBD}"/>
          </ac:spMkLst>
        </pc:spChg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3719111675" sldId="2878"/>
            <ac:spMk id="4" creationId="{B1890E32-8C06-384E-9AAD-4C9905FD63B1}"/>
          </ac:spMkLst>
        </pc:spChg>
      </pc:sldChg>
      <pc:sldChg chg="modSp mod modClrScheme chgLayout">
        <pc:chgData name="Felipe Bottrel" userId="e00b4259-9723-4db6-b797-40eb69d4c8a1" providerId="ADAL" clId="{DDA6BB14-331D-1C4F-9FE7-775CC05B2285}" dt="2024-07-02T14:43:17.446" v="47" actId="700"/>
        <pc:sldMkLst>
          <pc:docMk/>
          <pc:sldMk cId="2230715037" sldId="2879"/>
        </pc:sldMkLst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2230715037" sldId="2879"/>
            <ac:spMk id="2" creationId="{FE70A40B-03B5-5A41-9C3A-5DF3FCBFCDBD}"/>
          </ac:spMkLst>
        </pc:spChg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2230715037" sldId="2879"/>
            <ac:spMk id="4" creationId="{B1890E32-8C06-384E-9AAD-4C9905FD63B1}"/>
          </ac:spMkLst>
        </pc:spChg>
      </pc:sldChg>
      <pc:sldChg chg="modSp mod modClrScheme chgLayout">
        <pc:chgData name="Felipe Bottrel" userId="e00b4259-9723-4db6-b797-40eb69d4c8a1" providerId="ADAL" clId="{DDA6BB14-331D-1C4F-9FE7-775CC05B2285}" dt="2024-07-02T14:43:17.446" v="47" actId="700"/>
        <pc:sldMkLst>
          <pc:docMk/>
          <pc:sldMk cId="3548833896" sldId="2880"/>
        </pc:sldMkLst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3548833896" sldId="2880"/>
            <ac:spMk id="2" creationId="{FE70A40B-03B5-5A41-9C3A-5DF3FCBFCDBD}"/>
          </ac:spMkLst>
        </pc:spChg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3548833896" sldId="2880"/>
            <ac:spMk id="4" creationId="{B1890E32-8C06-384E-9AAD-4C9905FD63B1}"/>
          </ac:spMkLst>
        </pc:spChg>
      </pc:sldChg>
      <pc:sldChg chg="modSp mod modClrScheme chgLayout">
        <pc:chgData name="Felipe Bottrel" userId="e00b4259-9723-4db6-b797-40eb69d4c8a1" providerId="ADAL" clId="{DDA6BB14-331D-1C4F-9FE7-775CC05B2285}" dt="2024-07-02T14:43:17.446" v="47" actId="700"/>
        <pc:sldMkLst>
          <pc:docMk/>
          <pc:sldMk cId="3816062132" sldId="2881"/>
        </pc:sldMkLst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3816062132" sldId="2881"/>
            <ac:spMk id="2" creationId="{FE70A40B-03B5-5A41-9C3A-5DF3FCBFCDBD}"/>
          </ac:spMkLst>
        </pc:spChg>
        <pc:spChg chg="mod ord">
          <ac:chgData name="Felipe Bottrel" userId="e00b4259-9723-4db6-b797-40eb69d4c8a1" providerId="ADAL" clId="{DDA6BB14-331D-1C4F-9FE7-775CC05B2285}" dt="2024-07-02T14:43:17.446" v="47" actId="700"/>
          <ac:spMkLst>
            <pc:docMk/>
            <pc:sldMk cId="3816062132" sldId="2881"/>
            <ac:spMk id="4" creationId="{B1890E32-8C06-384E-9AAD-4C9905FD63B1}"/>
          </ac:spMkLst>
        </pc:spChg>
      </pc:sldChg>
      <pc:sldMasterChg chg="delSldLayout modSldLayout">
        <pc:chgData name="Felipe Bottrel" userId="e00b4259-9723-4db6-b797-40eb69d4c8a1" providerId="ADAL" clId="{DDA6BB14-331D-1C4F-9FE7-775CC05B2285}" dt="2024-07-02T15:16:55.151" v="53" actId="18331"/>
        <pc:sldMasterMkLst>
          <pc:docMk/>
          <pc:sldMasterMk cId="1802263616" sldId="2147483648"/>
        </pc:sldMasterMkLst>
        <pc:sldLayoutChg chg="addSp delSp modSp mod">
          <pc:chgData name="Felipe Bottrel" userId="e00b4259-9723-4db6-b797-40eb69d4c8a1" providerId="ADAL" clId="{DDA6BB14-331D-1C4F-9FE7-775CC05B2285}" dt="2024-07-02T15:16:55.151" v="53" actId="18331"/>
          <pc:sldLayoutMkLst>
            <pc:docMk/>
            <pc:sldMasterMk cId="1802263616" sldId="2147483648"/>
            <pc:sldLayoutMk cId="1728561478" sldId="2147483826"/>
          </pc:sldLayoutMkLst>
          <pc:spChg chg="del">
            <ac:chgData name="Felipe Bottrel" userId="e00b4259-9723-4db6-b797-40eb69d4c8a1" providerId="ADAL" clId="{DDA6BB14-331D-1C4F-9FE7-775CC05B2285}" dt="2024-07-02T14:40:55.897" v="18" actId="478"/>
            <ac:spMkLst>
              <pc:docMk/>
              <pc:sldMasterMk cId="1802263616" sldId="2147483648"/>
              <pc:sldLayoutMk cId="1728561478" sldId="2147483826"/>
              <ac:spMk id="4" creationId="{EC17DA4E-052D-98E8-7054-7B82913C32DB}"/>
            </ac:spMkLst>
          </pc:spChg>
          <pc:spChg chg="mod">
            <ac:chgData name="Felipe Bottrel" userId="e00b4259-9723-4db6-b797-40eb69d4c8a1" providerId="ADAL" clId="{DDA6BB14-331D-1C4F-9FE7-775CC05B2285}" dt="2024-07-02T14:41:02.674" v="22" actId="207"/>
            <ac:spMkLst>
              <pc:docMk/>
              <pc:sldMasterMk cId="1802263616" sldId="2147483648"/>
              <pc:sldLayoutMk cId="1728561478" sldId="2147483826"/>
              <ac:spMk id="8" creationId="{A8DD73DA-A7F0-67B1-AFEF-2CF15CB389CA}"/>
            </ac:spMkLst>
          </pc:spChg>
          <pc:grpChg chg="add mod">
            <ac:chgData name="Felipe Bottrel" userId="e00b4259-9723-4db6-b797-40eb69d4c8a1" providerId="ADAL" clId="{DDA6BB14-331D-1C4F-9FE7-775CC05B2285}" dt="2024-07-02T14:40:57.098" v="20" actId="167"/>
            <ac:grpSpMkLst>
              <pc:docMk/>
              <pc:sldMasterMk cId="1802263616" sldId="2147483648"/>
              <pc:sldLayoutMk cId="1728561478" sldId="2147483826"/>
              <ac:grpSpMk id="7" creationId="{006C510F-590B-ADEB-0F1D-11F82B76BC4B}"/>
            </ac:grpSpMkLst>
          </pc:grpChg>
          <pc:picChg chg="del">
            <ac:chgData name="Felipe Bottrel" userId="e00b4259-9723-4db6-b797-40eb69d4c8a1" providerId="ADAL" clId="{DDA6BB14-331D-1C4F-9FE7-775CC05B2285}" dt="2024-07-02T14:40:55.247" v="17" actId="478"/>
            <ac:picMkLst>
              <pc:docMk/>
              <pc:sldMasterMk cId="1802263616" sldId="2147483648"/>
              <pc:sldLayoutMk cId="1728561478" sldId="2147483826"/>
              <ac:picMk id="6" creationId="{58F079AF-BD3F-1663-681E-6DD39B995222}"/>
            </ac:picMkLst>
          </pc:picChg>
          <pc:picChg chg="mod">
            <ac:chgData name="Felipe Bottrel" userId="e00b4259-9723-4db6-b797-40eb69d4c8a1" providerId="ADAL" clId="{DDA6BB14-331D-1C4F-9FE7-775CC05B2285}" dt="2024-07-02T15:16:55.151" v="53" actId="18331"/>
            <ac:picMkLst>
              <pc:docMk/>
              <pc:sldMasterMk cId="1802263616" sldId="2147483648"/>
              <pc:sldLayoutMk cId="1728561478" sldId="2147483826"/>
              <ac:picMk id="9" creationId="{6294F0B2-16D3-709F-E355-5C9E7C0CFE92}"/>
            </ac:picMkLst>
          </pc:picChg>
        </pc:sldLayoutChg>
        <pc:sldLayoutChg chg="del">
          <pc:chgData name="Felipe Bottrel" userId="e00b4259-9723-4db6-b797-40eb69d4c8a1" providerId="ADAL" clId="{DDA6BB14-331D-1C4F-9FE7-775CC05B2285}" dt="2024-07-02T14:42:48.408" v="45" actId="2696"/>
          <pc:sldLayoutMkLst>
            <pc:docMk/>
            <pc:sldMasterMk cId="1802263616" sldId="2147483648"/>
            <pc:sldLayoutMk cId="4105578005" sldId="2147483835"/>
          </pc:sldLayoutMkLst>
        </pc:sldLayoutChg>
        <pc:sldLayoutChg chg="del setBg">
          <pc:chgData name="Felipe Bottrel" userId="e00b4259-9723-4db6-b797-40eb69d4c8a1" providerId="ADAL" clId="{DDA6BB14-331D-1C4F-9FE7-775CC05B2285}" dt="2024-07-02T14:43:21.761" v="48" actId="2696"/>
          <pc:sldLayoutMkLst>
            <pc:docMk/>
            <pc:sldMasterMk cId="1802263616" sldId="2147483648"/>
            <pc:sldLayoutMk cId="2710916308" sldId="2147483836"/>
          </pc:sldLayoutMkLst>
        </pc:sldLayoutChg>
      </pc:sldMasterChg>
    </pc:docChg>
  </pc:docChgLst>
  <pc:docChgLst>
    <pc:chgData name="Felipe Bottrel" userId="3f3bf9e99669898b" providerId="LiveId" clId="{12F9CC5B-C2D9-424C-8136-E343E313D2BA}"/>
    <pc:docChg chg="custSel modSld modSection">
      <pc:chgData name="Felipe Bottrel" userId="3f3bf9e99669898b" providerId="LiveId" clId="{12F9CC5B-C2D9-424C-8136-E343E313D2BA}" dt="2021-03-18T21:25:47.150" v="6" actId="17846"/>
      <pc:docMkLst>
        <pc:docMk/>
      </pc:docMkLst>
      <pc:sldChg chg="addSp delSp modSp mod chgLayout">
        <pc:chgData name="Felipe Bottrel" userId="3f3bf9e99669898b" providerId="LiveId" clId="{12F9CC5B-C2D9-424C-8136-E343E313D2BA}" dt="2021-03-17T22:11:26.458" v="5" actId="6264"/>
        <pc:sldMkLst>
          <pc:docMk/>
          <pc:sldMk cId="3632520933" sldId="2803"/>
        </pc:sldMkLst>
        <pc:spChg chg="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2" creationId="{BB0DD137-9079-3C45-AF12-B2D7F2B4244D}"/>
          </ac:spMkLst>
        </pc:spChg>
        <pc:spChg chg="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" creationId="{91E015DB-C411-AE4A-B8CE-97D8F7B5903B}"/>
          </ac:spMkLst>
        </pc:spChg>
        <pc:spChg chg="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4" creationId="{A1BFB8E9-747C-6344-9F96-B82B4AC565CF}"/>
          </ac:spMkLst>
        </pc:spChg>
        <pc:spChg chg="add del mod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5" creationId="{7BCEBCA1-F526-3D4D-9C0E-60BDE45B03F8}"/>
          </ac:spMkLst>
        </pc:spChg>
        <pc:spChg chg="add del mod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6" creationId="{1992461A-F48F-3346-BD50-428194A5E79C}"/>
          </ac:spMkLst>
        </pc:spChg>
        <pc:spChg chg="add del mod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7" creationId="{249B9374-A41A-0D49-98BA-51B12F1BF201}"/>
          </ac:spMkLst>
        </pc:spChg>
        <pc:spChg chg="add del mod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8" creationId="{4BDD5A26-8B7F-7C4F-96A9-F82C41E99F3E}"/>
          </ac:spMkLst>
        </pc:spChg>
        <pc:spChg chg="add del mod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9" creationId="{75F6A9A3-E360-C747-ACB4-C4EBF38F83B5}"/>
          </ac:spMkLst>
        </pc:spChg>
        <pc:spChg chg="add del mod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10" creationId="{7A6AF117-68E0-734F-B9F2-A47D2DF23AFE}"/>
          </ac:spMkLst>
        </pc:spChg>
        <pc:spChg chg="add del mod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11" creationId="{9CF049BB-5513-AC49-BC7F-FC1982CFE1E0}"/>
          </ac:spMkLst>
        </pc:spChg>
        <pc:spChg chg="add del mod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12" creationId="{60C273FF-7CFE-1A47-B9DB-6AF5C50A613E}"/>
          </ac:spMkLst>
        </pc:spChg>
        <pc:spChg chg="add del mod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15" creationId="{A54BA220-F4CE-2441-8ADA-F721189AE091}"/>
          </ac:spMkLst>
        </pc:spChg>
        <pc:spChg chg="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16" creationId="{53A40C50-9279-F74C-88D3-31CD832BDB15}"/>
          </ac:spMkLst>
        </pc:spChg>
        <pc:spChg chg="add del mod or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17" creationId="{0C8772F6-368D-BF4F-8FF0-0370712E3B43}"/>
          </ac:spMkLst>
        </pc:spChg>
        <pc:spChg chg="add del mod or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18" creationId="{1697856B-E686-2546-8EA8-BAB06D0453A6}"/>
          </ac:spMkLst>
        </pc:spChg>
        <pc:spChg chg="add del mo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19" creationId="{9007A381-7E8D-A042-A7D4-64172A3C0506}"/>
          </ac:spMkLst>
        </pc:spChg>
        <pc:spChg chg="add del mo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20" creationId="{DC9735CC-9318-0941-B01F-5FA72867BCE3}"/>
          </ac:spMkLst>
        </pc:spChg>
        <pc:spChg chg="add del mo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21" creationId="{998EF99B-3EA0-FF4F-8469-A403CAC5C7C2}"/>
          </ac:spMkLst>
        </pc:spChg>
        <pc:spChg chg="add del mo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22" creationId="{5471048E-F366-CB42-BFDF-807A149796E4}"/>
          </ac:spMkLst>
        </pc:spChg>
        <pc:spChg chg="add del mo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23" creationId="{46BD268B-B1AA-594B-8248-ED63DA822C1E}"/>
          </ac:spMkLst>
        </pc:spChg>
        <pc:spChg chg="add del mo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24" creationId="{AADF4D99-460D-8342-9DA9-272EE157CF20}"/>
          </ac:spMkLst>
        </pc:spChg>
        <pc:spChg chg="add del mo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25" creationId="{0E66B6F7-0DDC-1F41-B960-8D0740CE9D90}"/>
          </ac:spMkLst>
        </pc:spChg>
        <pc:spChg chg="add del mo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26" creationId="{3F8E1124-230C-0648-BCF9-260F0E6E0AEB}"/>
          </ac:spMkLst>
        </pc:spChg>
        <pc:spChg chg="add del mod">
          <ac:chgData name="Felipe Bottrel" userId="3f3bf9e99669898b" providerId="LiveId" clId="{12F9CC5B-C2D9-424C-8136-E343E313D2BA}" dt="2021-03-17T22:11:24.251" v="3" actId="6264"/>
          <ac:spMkLst>
            <pc:docMk/>
            <pc:sldMk cId="3632520933" sldId="2803"/>
            <ac:spMk id="27" creationId="{7E2A5BCB-B2E8-4145-9A00-2EBFB359F16D}"/>
          </ac:spMkLst>
        </pc:spChg>
        <pc:spChg chg="add del 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28" creationId="{94DB32B5-3B68-284A-96CD-0EAF7BA00A65}"/>
          </ac:spMkLst>
        </pc:spChg>
        <pc:spChg chg="add del 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29" creationId="{0E3A2AA3-7A16-7744-9898-7C6A07D82E86}"/>
          </ac:spMkLst>
        </pc:spChg>
        <pc:spChg chg="add del mo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0" creationId="{95615030-EB2A-BC4D-BA10-ED2889D8E56A}"/>
          </ac:spMkLst>
        </pc:spChg>
        <pc:spChg chg="add del mo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1" creationId="{2DB64227-CE7D-AB46-BA10-F487EE98E9F8}"/>
          </ac:spMkLst>
        </pc:spChg>
        <pc:spChg chg="add del mo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2" creationId="{3EA71D5E-D15E-B64E-B7A4-ECBB14DCC61D}"/>
          </ac:spMkLst>
        </pc:spChg>
        <pc:spChg chg="add del mo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3" creationId="{FA445C0C-9144-9E4C-A5E3-1B2BC16BD409}"/>
          </ac:spMkLst>
        </pc:spChg>
        <pc:spChg chg="add del mo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4" creationId="{D93E6696-0C69-9547-AFFF-D0250B8095D4}"/>
          </ac:spMkLst>
        </pc:spChg>
        <pc:spChg chg="add del mo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5" creationId="{F8C8766B-911D-7544-9DC6-D7F6E89030FC}"/>
          </ac:spMkLst>
        </pc:spChg>
        <pc:spChg chg="add del mo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6" creationId="{B49468FD-0B57-824E-A4CE-89B0EC38D2E7}"/>
          </ac:spMkLst>
        </pc:spChg>
        <pc:spChg chg="add del mo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7" creationId="{0BA3E2E1-24AA-1849-AF13-32EB74933C38}"/>
          </ac:spMkLst>
        </pc:spChg>
        <pc:spChg chg="add del mo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8" creationId="{E4D3FAD2-D2D9-FF43-9C8F-ED704FF04569}"/>
          </ac:spMkLst>
        </pc:spChg>
        <pc:spChg chg="add 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39" creationId="{D412B866-DC36-C34B-9FE1-0B4174CDF4E3}"/>
          </ac:spMkLst>
        </pc:spChg>
        <pc:spChg chg="add 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40" creationId="{FFF49521-A3E1-8F4C-AA29-9DF91C495352}"/>
          </ac:spMkLst>
        </pc:spChg>
        <pc:spChg chg="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43" creationId="{B16C0B78-FB7B-384A-85C3-5B9FBB070C63}"/>
          </ac:spMkLst>
        </pc:spChg>
        <pc:spChg chg="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90" creationId="{EA6D6C9E-19BF-B047-BECD-34D7FC1F2688}"/>
          </ac:spMkLst>
        </pc:spChg>
        <pc:spChg chg="mod ord">
          <ac:chgData name="Felipe Bottrel" userId="3f3bf9e99669898b" providerId="LiveId" clId="{12F9CC5B-C2D9-424C-8136-E343E313D2BA}" dt="2021-03-17T22:11:26.458" v="5" actId="6264"/>
          <ac:spMkLst>
            <pc:docMk/>
            <pc:sldMk cId="3632520933" sldId="2803"/>
            <ac:spMk id="92" creationId="{4AA671CC-CE2D-7247-9D9C-AECD747CB024}"/>
          </ac:spMkLst>
        </pc:spChg>
        <pc:spChg chg="del">
          <ac:chgData name="Felipe Bottrel" userId="3f3bf9e99669898b" providerId="LiveId" clId="{12F9CC5B-C2D9-424C-8136-E343E313D2BA}" dt="2021-03-17T22:11:21.144" v="0" actId="478"/>
          <ac:spMkLst>
            <pc:docMk/>
            <pc:sldMk cId="3632520933" sldId="2803"/>
            <ac:spMk id="144" creationId="{3223A4FD-595C-2044-93E5-864A2CF5C389}"/>
          </ac:spMkLst>
        </pc:spChg>
        <pc:spChg chg="del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145" creationId="{06B2F059-4BC0-1845-9577-37AFD6BB2029}"/>
          </ac:spMkLst>
        </pc:spChg>
        <pc:spChg chg="del">
          <ac:chgData name="Felipe Bottrel" userId="3f3bf9e99669898b" providerId="LiveId" clId="{12F9CC5B-C2D9-424C-8136-E343E313D2BA}" dt="2021-03-17T22:11:22.810" v="2" actId="6264"/>
          <ac:spMkLst>
            <pc:docMk/>
            <pc:sldMk cId="3632520933" sldId="2803"/>
            <ac:spMk id="146" creationId="{532F5287-344D-744D-954E-13C89C32DFCD}"/>
          </ac:spMkLst>
        </pc:spChg>
        <pc:spChg chg="del">
          <ac:chgData name="Felipe Bottrel" userId="3f3bf9e99669898b" providerId="LiveId" clId="{12F9CC5B-C2D9-424C-8136-E343E313D2BA}" dt="2021-03-17T22:11:21.144" v="0" actId="478"/>
          <ac:spMkLst>
            <pc:docMk/>
            <pc:sldMk cId="3632520933" sldId="2803"/>
            <ac:spMk id="147" creationId="{8F65CCF5-12C7-0944-9761-B1053AF26E80}"/>
          </ac:spMkLst>
        </pc:spChg>
        <pc:picChg chg="add mod ord modCrop">
          <ac:chgData name="Felipe Bottrel" userId="3f3bf9e99669898b" providerId="LiveId" clId="{12F9CC5B-C2D9-424C-8136-E343E313D2BA}" dt="2021-03-17T22:11:26.458" v="5" actId="6264"/>
          <ac:picMkLst>
            <pc:docMk/>
            <pc:sldMk cId="3632520933" sldId="2803"/>
            <ac:picMk id="13" creationId="{007786E1-C88E-4D4C-AEBB-3A1C64AE350D}"/>
          </ac:picMkLst>
        </pc:picChg>
        <pc:picChg chg="add mod ord modCrop">
          <ac:chgData name="Felipe Bottrel" userId="3f3bf9e99669898b" providerId="LiveId" clId="{12F9CC5B-C2D9-424C-8136-E343E313D2BA}" dt="2021-03-17T22:11:26.458" v="5" actId="6264"/>
          <ac:picMkLst>
            <pc:docMk/>
            <pc:sldMk cId="3632520933" sldId="2803"/>
            <ac:picMk id="14" creationId="{6D1636BD-601A-6B4E-9244-7AF03A0A050C}"/>
          </ac:picMkLst>
        </pc:picChg>
      </pc:sldChg>
    </pc:docChg>
  </pc:docChgLst>
  <pc:docChgLst>
    <pc:chgData name="Felipe Bottrel" userId="e00b4259-9723-4db6-b797-40eb69d4c8a1" providerId="ADAL" clId="{98BB2B3F-5FE8-D247-9DBE-35E0F144F859}"/>
    <pc:docChg chg="modSld">
      <pc:chgData name="Felipe Bottrel" userId="e00b4259-9723-4db6-b797-40eb69d4c8a1" providerId="ADAL" clId="{98BB2B3F-5FE8-D247-9DBE-35E0F144F859}" dt="2024-07-02T16:56:17.803" v="3" actId="20577"/>
      <pc:docMkLst>
        <pc:docMk/>
      </pc:docMkLst>
      <pc:sldChg chg="modSp mod">
        <pc:chgData name="Felipe Bottrel" userId="e00b4259-9723-4db6-b797-40eb69d4c8a1" providerId="ADAL" clId="{98BB2B3F-5FE8-D247-9DBE-35E0F144F859}" dt="2024-07-02T16:56:17.803" v="3" actId="20577"/>
        <pc:sldMkLst>
          <pc:docMk/>
          <pc:sldMk cId="2846974293" sldId="2851"/>
        </pc:sldMkLst>
        <pc:spChg chg="mod">
          <ac:chgData name="Felipe Bottrel" userId="e00b4259-9723-4db6-b797-40eb69d4c8a1" providerId="ADAL" clId="{98BB2B3F-5FE8-D247-9DBE-35E0F144F859}" dt="2024-07-02T16:56:17.803" v="3" actId="20577"/>
          <ac:spMkLst>
            <pc:docMk/>
            <pc:sldMk cId="2846974293" sldId="2851"/>
            <ac:spMk id="6" creationId="{7AADABE4-C010-8398-2C50-C6F9EF93533B}"/>
          </ac:spMkLst>
        </pc:spChg>
      </pc:sldChg>
    </pc:docChg>
  </pc:docChgLst>
  <pc:docChgLst>
    <pc:chgData name="Felipe Bottrel" userId="3f3bf9e99669898b" providerId="LiveId" clId="{FCA5A96E-4EA9-0D4B-B29D-33A8E169405D}"/>
    <pc:docChg chg="undo custSel modSld modMainMaster">
      <pc:chgData name="Felipe Bottrel" userId="3f3bf9e99669898b" providerId="LiveId" clId="{FCA5A96E-4EA9-0D4B-B29D-33A8E169405D}" dt="2021-03-17T15:31:10.387" v="93" actId="478"/>
      <pc:docMkLst>
        <pc:docMk/>
      </pc:docMkLst>
      <pc:sldChg chg="addSp delSp modSp mod">
        <pc:chgData name="Felipe Bottrel" userId="3f3bf9e99669898b" providerId="LiveId" clId="{FCA5A96E-4EA9-0D4B-B29D-33A8E169405D}" dt="2021-03-17T15:09:55.940" v="6"/>
        <pc:sldMkLst>
          <pc:docMk/>
          <pc:sldMk cId="1966368129" sldId="2540"/>
        </pc:sldMkLst>
        <pc:spChg chg="add del mod">
          <ac:chgData name="Felipe Bottrel" userId="3f3bf9e99669898b" providerId="LiveId" clId="{FCA5A96E-4EA9-0D4B-B29D-33A8E169405D}" dt="2021-03-17T15:09:55.940" v="6"/>
          <ac:spMkLst>
            <pc:docMk/>
            <pc:sldMk cId="1966368129" sldId="2540"/>
            <ac:spMk id="6" creationId="{4FD7ADF0-6B39-1F4B-84A0-9A91885337D7}"/>
          </ac:spMkLst>
        </pc:spChg>
        <pc:picChg chg="add mod">
          <ac:chgData name="Felipe Bottrel" userId="3f3bf9e99669898b" providerId="LiveId" clId="{FCA5A96E-4EA9-0D4B-B29D-33A8E169405D}" dt="2021-03-17T15:09:55.940" v="6"/>
          <ac:picMkLst>
            <pc:docMk/>
            <pc:sldMk cId="1966368129" sldId="2540"/>
            <ac:picMk id="8" creationId="{6018C533-DD77-814D-9906-497A2E5B7114}"/>
          </ac:picMkLst>
        </pc:picChg>
        <pc:picChg chg="del mod">
          <ac:chgData name="Felipe Bottrel" userId="3f3bf9e99669898b" providerId="LiveId" clId="{FCA5A96E-4EA9-0D4B-B29D-33A8E169405D}" dt="2021-03-17T15:09:54.892" v="5" actId="478"/>
          <ac:picMkLst>
            <pc:docMk/>
            <pc:sldMk cId="1966368129" sldId="2540"/>
            <ac:picMk id="9" creationId="{515E20C3-E0D5-6945-B80F-49FD30828F9F}"/>
          </ac:picMkLst>
        </pc:picChg>
      </pc:sldChg>
      <pc:sldChg chg="addSp delSp modSp mod chgLayout">
        <pc:chgData name="Felipe Bottrel" userId="3f3bf9e99669898b" providerId="LiveId" clId="{FCA5A96E-4EA9-0D4B-B29D-33A8E169405D}" dt="2021-03-17T15:29:59.900" v="86"/>
        <pc:sldMkLst>
          <pc:docMk/>
          <pc:sldMk cId="3744058868" sldId="2592"/>
        </pc:sldMkLst>
        <pc:spChg chg="mod ord">
          <ac:chgData name="Felipe Bottrel" userId="3f3bf9e99669898b" providerId="LiveId" clId="{FCA5A96E-4EA9-0D4B-B29D-33A8E169405D}" dt="2021-03-17T15:25:56.345" v="62" actId="6264"/>
          <ac:spMkLst>
            <pc:docMk/>
            <pc:sldMk cId="3744058868" sldId="2592"/>
            <ac:spMk id="2" creationId="{FB38DA47-12A7-C14A-8163-30B05A0A03C8}"/>
          </ac:spMkLst>
        </pc:spChg>
        <pc:spChg chg="add del mod">
          <ac:chgData name="Felipe Bottrel" userId="3f3bf9e99669898b" providerId="LiveId" clId="{FCA5A96E-4EA9-0D4B-B29D-33A8E169405D}" dt="2021-03-17T15:22:47.486" v="26" actId="6264"/>
          <ac:spMkLst>
            <pc:docMk/>
            <pc:sldMk cId="3744058868" sldId="2592"/>
            <ac:spMk id="3" creationId="{37ECE038-374C-F64D-9646-AC39B0889C38}"/>
          </ac:spMkLst>
        </pc:spChg>
        <pc:spChg chg="mod ord">
          <ac:chgData name="Felipe Bottrel" userId="3f3bf9e99669898b" providerId="LiveId" clId="{FCA5A96E-4EA9-0D4B-B29D-33A8E169405D}" dt="2021-03-17T15:25:56.345" v="62" actId="6264"/>
          <ac:spMkLst>
            <pc:docMk/>
            <pc:sldMk cId="3744058868" sldId="2592"/>
            <ac:spMk id="4" creationId="{5161575D-F5AB-AD47-9223-59E861BEF8FB}"/>
          </ac:spMkLst>
        </pc:spChg>
        <pc:spChg chg="add del mod">
          <ac:chgData name="Felipe Bottrel" userId="3f3bf9e99669898b" providerId="LiveId" clId="{FCA5A96E-4EA9-0D4B-B29D-33A8E169405D}" dt="2021-03-17T15:22:47.486" v="26" actId="6264"/>
          <ac:spMkLst>
            <pc:docMk/>
            <pc:sldMk cId="3744058868" sldId="2592"/>
            <ac:spMk id="5" creationId="{2E9EB479-EE78-4E4F-B5EC-0657B2B86CE7}"/>
          </ac:spMkLst>
        </pc:spChg>
        <pc:spChg chg="add del mod">
          <ac:chgData name="Felipe Bottrel" userId="3f3bf9e99669898b" providerId="LiveId" clId="{FCA5A96E-4EA9-0D4B-B29D-33A8E169405D}" dt="2021-03-17T15:22:47.486" v="26" actId="6264"/>
          <ac:spMkLst>
            <pc:docMk/>
            <pc:sldMk cId="3744058868" sldId="2592"/>
            <ac:spMk id="6" creationId="{AAA2C99B-5A40-764F-B1D5-6E1884D24369}"/>
          </ac:spMkLst>
        </pc:spChg>
        <pc:spChg chg="add del mod ord">
          <ac:chgData name="Felipe Bottrel" userId="3f3bf9e99669898b" providerId="LiveId" clId="{FCA5A96E-4EA9-0D4B-B29D-33A8E169405D}" dt="2021-03-17T15:24:00.042" v="46" actId="6264"/>
          <ac:spMkLst>
            <pc:docMk/>
            <pc:sldMk cId="3744058868" sldId="2592"/>
            <ac:spMk id="7" creationId="{44311A35-0483-464A-B624-C598D076E0B6}"/>
          </ac:spMkLst>
        </pc:spChg>
        <pc:spChg chg="del">
          <ac:chgData name="Felipe Bottrel" userId="3f3bf9e99669898b" providerId="LiveId" clId="{FCA5A96E-4EA9-0D4B-B29D-33A8E169405D}" dt="2021-03-17T15:22:47.486" v="26" actId="6264"/>
          <ac:spMkLst>
            <pc:docMk/>
            <pc:sldMk cId="3744058868" sldId="2592"/>
            <ac:spMk id="8" creationId="{F00F23AE-8919-394A-8162-A607D3EF61B7}"/>
          </ac:spMkLst>
        </pc:spChg>
        <pc:spChg chg="mod ord">
          <ac:chgData name="Felipe Bottrel" userId="3f3bf9e99669898b" providerId="LiveId" clId="{FCA5A96E-4EA9-0D4B-B29D-33A8E169405D}" dt="2021-03-17T15:25:56.345" v="62" actId="6264"/>
          <ac:spMkLst>
            <pc:docMk/>
            <pc:sldMk cId="3744058868" sldId="2592"/>
            <ac:spMk id="9" creationId="{17094955-CDA5-3042-A0F3-775BD1CB9228}"/>
          </ac:spMkLst>
        </pc:spChg>
        <pc:spChg chg="add mod ord">
          <ac:chgData name="Felipe Bottrel" userId="3f3bf9e99669898b" providerId="LiveId" clId="{FCA5A96E-4EA9-0D4B-B29D-33A8E169405D}" dt="2021-03-17T15:29:59.900" v="86"/>
          <ac:spMkLst>
            <pc:docMk/>
            <pc:sldMk cId="3744058868" sldId="2592"/>
            <ac:spMk id="10" creationId="{6A4F0064-E737-484E-9375-94645C00BE37}"/>
          </ac:spMkLst>
        </pc:spChg>
        <pc:spChg chg="add del mod">
          <ac:chgData name="Felipe Bottrel" userId="3f3bf9e99669898b" providerId="LiveId" clId="{FCA5A96E-4EA9-0D4B-B29D-33A8E169405D}" dt="2021-03-17T15:23:04.815" v="31" actId="478"/>
          <ac:spMkLst>
            <pc:docMk/>
            <pc:sldMk cId="3744058868" sldId="2592"/>
            <ac:spMk id="11" creationId="{7A7D2A91-3F21-C94A-A132-D278B4B4DBE8}"/>
          </ac:spMkLst>
        </pc:spChg>
        <pc:spChg chg="add del mod">
          <ac:chgData name="Felipe Bottrel" userId="3f3bf9e99669898b" providerId="LiveId" clId="{FCA5A96E-4EA9-0D4B-B29D-33A8E169405D}" dt="2021-03-17T15:23:04.815" v="31" actId="478"/>
          <ac:spMkLst>
            <pc:docMk/>
            <pc:sldMk cId="3744058868" sldId="2592"/>
            <ac:spMk id="12" creationId="{2AC63945-2198-9746-BDD0-056D5C8FFE58}"/>
          </ac:spMkLst>
        </pc:spChg>
        <pc:spChg chg="add mod">
          <ac:chgData name="Felipe Bottrel" userId="3f3bf9e99669898b" providerId="LiveId" clId="{FCA5A96E-4EA9-0D4B-B29D-33A8E169405D}" dt="2021-03-17T15:26:03.404" v="75" actId="1037"/>
          <ac:spMkLst>
            <pc:docMk/>
            <pc:sldMk cId="3744058868" sldId="2592"/>
            <ac:spMk id="13" creationId="{35A4CDA7-CD5F-5547-B4B1-74DA4A899997}"/>
          </ac:spMkLst>
        </pc:spChg>
        <pc:spChg chg="add mod">
          <ac:chgData name="Felipe Bottrel" userId="3f3bf9e99669898b" providerId="LiveId" clId="{FCA5A96E-4EA9-0D4B-B29D-33A8E169405D}" dt="2021-03-17T15:26:03.404" v="75" actId="1037"/>
          <ac:spMkLst>
            <pc:docMk/>
            <pc:sldMk cId="3744058868" sldId="2592"/>
            <ac:spMk id="14" creationId="{EB0DB459-B51D-954C-9FE6-9B9FD219DB09}"/>
          </ac:spMkLst>
        </pc:spChg>
        <pc:spChg chg="add del mod">
          <ac:chgData name="Felipe Bottrel" userId="3f3bf9e99669898b" providerId="LiveId" clId="{FCA5A96E-4EA9-0D4B-B29D-33A8E169405D}" dt="2021-03-17T15:24:00.042" v="46" actId="6264"/>
          <ac:spMkLst>
            <pc:docMk/>
            <pc:sldMk cId="3744058868" sldId="2592"/>
            <ac:spMk id="15" creationId="{A2259EA3-A393-6B45-9664-C5819C05B0B4}"/>
          </ac:spMkLst>
        </pc:spChg>
        <pc:spChg chg="add del mod">
          <ac:chgData name="Felipe Bottrel" userId="3f3bf9e99669898b" providerId="LiveId" clId="{FCA5A96E-4EA9-0D4B-B29D-33A8E169405D}" dt="2021-03-17T15:24:00.042" v="46" actId="6264"/>
          <ac:spMkLst>
            <pc:docMk/>
            <pc:sldMk cId="3744058868" sldId="2592"/>
            <ac:spMk id="16" creationId="{9267C15E-6628-7644-90DE-4A0167AF301F}"/>
          </ac:spMkLst>
        </pc:spChg>
        <pc:spChg chg="add del mod">
          <ac:chgData name="Felipe Bottrel" userId="3f3bf9e99669898b" providerId="LiveId" clId="{FCA5A96E-4EA9-0D4B-B29D-33A8E169405D}" dt="2021-03-17T15:24:00.042" v="46" actId="6264"/>
          <ac:spMkLst>
            <pc:docMk/>
            <pc:sldMk cId="3744058868" sldId="2592"/>
            <ac:spMk id="17" creationId="{C53D776D-CFF0-F643-95FA-55A97DF9CFB4}"/>
          </ac:spMkLst>
        </pc:spChg>
        <pc:spChg chg="add del mod">
          <ac:chgData name="Felipe Bottrel" userId="3f3bf9e99669898b" providerId="LiveId" clId="{FCA5A96E-4EA9-0D4B-B29D-33A8E169405D}" dt="2021-03-17T15:24:00.042" v="46" actId="6264"/>
          <ac:spMkLst>
            <pc:docMk/>
            <pc:sldMk cId="3744058868" sldId="2592"/>
            <ac:spMk id="18" creationId="{4B5D8C5F-1F11-9142-B4C7-13A37BD9CFFB}"/>
          </ac:spMkLst>
        </pc:spChg>
        <pc:spChg chg="add del mod ord">
          <ac:chgData name="Felipe Bottrel" userId="3f3bf9e99669898b" providerId="LiveId" clId="{FCA5A96E-4EA9-0D4B-B29D-33A8E169405D}" dt="2021-03-17T15:25:56.345" v="62" actId="6264"/>
          <ac:spMkLst>
            <pc:docMk/>
            <pc:sldMk cId="3744058868" sldId="2592"/>
            <ac:spMk id="19" creationId="{8BF239EF-18B2-B341-BE2A-62CEF7D22990}"/>
          </ac:spMkLst>
        </pc:spChg>
        <pc:spChg chg="add del mod">
          <ac:chgData name="Felipe Bottrel" userId="3f3bf9e99669898b" providerId="LiveId" clId="{FCA5A96E-4EA9-0D4B-B29D-33A8E169405D}" dt="2021-03-17T15:25:37.651" v="59" actId="6264"/>
          <ac:spMkLst>
            <pc:docMk/>
            <pc:sldMk cId="3744058868" sldId="2592"/>
            <ac:spMk id="20" creationId="{1D205D3B-81E0-EF48-A173-3748CB897550}"/>
          </ac:spMkLst>
        </pc:spChg>
        <pc:spChg chg="add del mod">
          <ac:chgData name="Felipe Bottrel" userId="3f3bf9e99669898b" providerId="LiveId" clId="{FCA5A96E-4EA9-0D4B-B29D-33A8E169405D}" dt="2021-03-17T15:25:37.651" v="59" actId="6264"/>
          <ac:spMkLst>
            <pc:docMk/>
            <pc:sldMk cId="3744058868" sldId="2592"/>
            <ac:spMk id="21" creationId="{555BF87E-6FED-AA4E-A65D-866F7ECED79F}"/>
          </ac:spMkLst>
        </pc:spChg>
        <pc:spChg chg="add del mod">
          <ac:chgData name="Felipe Bottrel" userId="3f3bf9e99669898b" providerId="LiveId" clId="{FCA5A96E-4EA9-0D4B-B29D-33A8E169405D}" dt="2021-03-17T15:25:37.651" v="59" actId="6264"/>
          <ac:spMkLst>
            <pc:docMk/>
            <pc:sldMk cId="3744058868" sldId="2592"/>
            <ac:spMk id="22" creationId="{9E96E10A-D316-AE47-8A45-780A10342B9E}"/>
          </ac:spMkLst>
        </pc:spChg>
        <pc:spChg chg="add del mod">
          <ac:chgData name="Felipe Bottrel" userId="3f3bf9e99669898b" providerId="LiveId" clId="{FCA5A96E-4EA9-0D4B-B29D-33A8E169405D}" dt="2021-03-17T15:25:37.651" v="59" actId="6264"/>
          <ac:spMkLst>
            <pc:docMk/>
            <pc:sldMk cId="3744058868" sldId="2592"/>
            <ac:spMk id="23" creationId="{EC1939BE-9962-6E45-9EEA-FC724629C4FB}"/>
          </ac:spMkLst>
        </pc:spChg>
        <pc:spChg chg="add del mod ord">
          <ac:chgData name="Felipe Bottrel" userId="3f3bf9e99669898b" providerId="LiveId" clId="{FCA5A96E-4EA9-0D4B-B29D-33A8E169405D}" dt="2021-03-17T15:25:37.651" v="59" actId="6264"/>
          <ac:spMkLst>
            <pc:docMk/>
            <pc:sldMk cId="3744058868" sldId="2592"/>
            <ac:spMk id="24" creationId="{A6BEFC5E-055B-D342-8257-BB344C951F33}"/>
          </ac:spMkLst>
        </pc:spChg>
        <pc:spChg chg="add del mod">
          <ac:chgData name="Felipe Bottrel" userId="3f3bf9e99669898b" providerId="LiveId" clId="{FCA5A96E-4EA9-0D4B-B29D-33A8E169405D}" dt="2021-03-17T15:25:56.345" v="62" actId="6264"/>
          <ac:spMkLst>
            <pc:docMk/>
            <pc:sldMk cId="3744058868" sldId="2592"/>
            <ac:spMk id="25" creationId="{DA57E21C-013B-1744-8F70-2C117D44BEAA}"/>
          </ac:spMkLst>
        </pc:spChg>
        <pc:spChg chg="add del mod">
          <ac:chgData name="Felipe Bottrel" userId="3f3bf9e99669898b" providerId="LiveId" clId="{FCA5A96E-4EA9-0D4B-B29D-33A8E169405D}" dt="2021-03-17T15:25:56.345" v="62" actId="6264"/>
          <ac:spMkLst>
            <pc:docMk/>
            <pc:sldMk cId="3744058868" sldId="2592"/>
            <ac:spMk id="26" creationId="{F1E1EC6B-39DF-214B-88BC-4EFF84910EAF}"/>
          </ac:spMkLst>
        </pc:spChg>
        <pc:spChg chg="add del mod">
          <ac:chgData name="Felipe Bottrel" userId="3f3bf9e99669898b" providerId="LiveId" clId="{FCA5A96E-4EA9-0D4B-B29D-33A8E169405D}" dt="2021-03-17T15:25:56.345" v="62" actId="6264"/>
          <ac:spMkLst>
            <pc:docMk/>
            <pc:sldMk cId="3744058868" sldId="2592"/>
            <ac:spMk id="27" creationId="{4D039438-8A37-3845-BD15-3A6BD1A53BF8}"/>
          </ac:spMkLst>
        </pc:spChg>
        <pc:spChg chg="add del mod">
          <ac:chgData name="Felipe Bottrel" userId="3f3bf9e99669898b" providerId="LiveId" clId="{FCA5A96E-4EA9-0D4B-B29D-33A8E169405D}" dt="2021-03-17T15:25:56.345" v="62" actId="6264"/>
          <ac:spMkLst>
            <pc:docMk/>
            <pc:sldMk cId="3744058868" sldId="2592"/>
            <ac:spMk id="28" creationId="{65960744-937F-B94F-93CC-60322A39DE57}"/>
          </ac:spMkLst>
        </pc:spChg>
        <pc:spChg chg="add mod ord">
          <ac:chgData name="Felipe Bottrel" userId="3f3bf9e99669898b" providerId="LiveId" clId="{FCA5A96E-4EA9-0D4B-B29D-33A8E169405D}" dt="2021-03-17T15:25:56.345" v="62" actId="6264"/>
          <ac:spMkLst>
            <pc:docMk/>
            <pc:sldMk cId="3744058868" sldId="2592"/>
            <ac:spMk id="29" creationId="{F45D6B60-D8BA-5441-84BF-04AA9338804F}"/>
          </ac:spMkLst>
        </pc:spChg>
      </pc:sldChg>
      <pc:sldChg chg="addSp delSp modSp mod chgLayout">
        <pc:chgData name="Felipe Bottrel" userId="3f3bf9e99669898b" providerId="LiveId" clId="{FCA5A96E-4EA9-0D4B-B29D-33A8E169405D}" dt="2021-03-17T15:30:03.791" v="87"/>
        <pc:sldMkLst>
          <pc:docMk/>
          <pc:sldMk cId="282561469" sldId="2647"/>
        </pc:sldMkLst>
        <pc:spChg chg="mod ord">
          <ac:chgData name="Felipe Bottrel" userId="3f3bf9e99669898b" providerId="LiveId" clId="{FCA5A96E-4EA9-0D4B-B29D-33A8E169405D}" dt="2021-03-17T15:26:47.522" v="81" actId="6264"/>
          <ac:spMkLst>
            <pc:docMk/>
            <pc:sldMk cId="282561469" sldId="2647"/>
            <ac:spMk id="2" creationId="{FB38DA47-12A7-C14A-8163-30B05A0A03C8}"/>
          </ac:spMkLst>
        </pc:spChg>
        <pc:spChg chg="add del mod">
          <ac:chgData name="Felipe Bottrel" userId="3f3bf9e99669898b" providerId="LiveId" clId="{FCA5A96E-4EA9-0D4B-B29D-33A8E169405D}" dt="2021-03-17T15:26:46.587" v="80" actId="6264"/>
          <ac:spMkLst>
            <pc:docMk/>
            <pc:sldMk cId="282561469" sldId="2647"/>
            <ac:spMk id="3" creationId="{4FD017A5-5306-0142-9351-E5E0F8C6EF1A}"/>
          </ac:spMkLst>
        </pc:spChg>
        <pc:spChg chg="mod ord">
          <ac:chgData name="Felipe Bottrel" userId="3f3bf9e99669898b" providerId="LiveId" clId="{FCA5A96E-4EA9-0D4B-B29D-33A8E169405D}" dt="2021-03-17T15:26:47.522" v="81" actId="6264"/>
          <ac:spMkLst>
            <pc:docMk/>
            <pc:sldMk cId="282561469" sldId="2647"/>
            <ac:spMk id="4" creationId="{5161575D-F5AB-AD47-9223-59E861BEF8FB}"/>
          </ac:spMkLst>
        </pc:spChg>
        <pc:spChg chg="add del mod">
          <ac:chgData name="Felipe Bottrel" userId="3f3bf9e99669898b" providerId="LiveId" clId="{FCA5A96E-4EA9-0D4B-B29D-33A8E169405D}" dt="2021-03-17T15:26:46.587" v="80" actId="6264"/>
          <ac:spMkLst>
            <pc:docMk/>
            <pc:sldMk cId="282561469" sldId="2647"/>
            <ac:spMk id="5" creationId="{4168E418-DED5-8443-B42E-C67FB87C1086}"/>
          </ac:spMkLst>
        </pc:spChg>
        <pc:spChg chg="add mod ord">
          <ac:chgData name="Felipe Bottrel" userId="3f3bf9e99669898b" providerId="LiveId" clId="{FCA5A96E-4EA9-0D4B-B29D-33A8E169405D}" dt="2021-03-17T15:30:03.791" v="87"/>
          <ac:spMkLst>
            <pc:docMk/>
            <pc:sldMk cId="282561469" sldId="2647"/>
            <ac:spMk id="6" creationId="{8503F9C3-2A67-2947-847A-45F7804F336A}"/>
          </ac:spMkLst>
        </pc:spChg>
        <pc:spChg chg="add mod">
          <ac:chgData name="Felipe Bottrel" userId="3f3bf9e99669898b" providerId="LiveId" clId="{FCA5A96E-4EA9-0D4B-B29D-33A8E169405D}" dt="2021-03-17T15:26:50.570" v="82" actId="207"/>
          <ac:spMkLst>
            <pc:docMk/>
            <pc:sldMk cId="282561469" sldId="2647"/>
            <ac:spMk id="7" creationId="{CB9B4CA0-DC8E-2748-A772-1C6B80D066B2}"/>
          </ac:spMkLst>
        </pc:spChg>
        <pc:spChg chg="add mod">
          <ac:chgData name="Felipe Bottrel" userId="3f3bf9e99669898b" providerId="LiveId" clId="{FCA5A96E-4EA9-0D4B-B29D-33A8E169405D}" dt="2021-03-17T15:26:50.570" v="82" actId="207"/>
          <ac:spMkLst>
            <pc:docMk/>
            <pc:sldMk cId="282561469" sldId="2647"/>
            <ac:spMk id="8" creationId="{05E7F40B-904B-4248-9617-A70557DA3BF2}"/>
          </ac:spMkLst>
        </pc:spChg>
        <pc:spChg chg="mod ord">
          <ac:chgData name="Felipe Bottrel" userId="3f3bf9e99669898b" providerId="LiveId" clId="{FCA5A96E-4EA9-0D4B-B29D-33A8E169405D}" dt="2021-03-17T15:26:47.522" v="81" actId="6264"/>
          <ac:spMkLst>
            <pc:docMk/>
            <pc:sldMk cId="282561469" sldId="2647"/>
            <ac:spMk id="9" creationId="{17094955-CDA5-3042-A0F3-775BD1CB9228}"/>
          </ac:spMkLst>
        </pc:spChg>
        <pc:spChg chg="add del mod">
          <ac:chgData name="Felipe Bottrel" userId="3f3bf9e99669898b" providerId="LiveId" clId="{FCA5A96E-4EA9-0D4B-B29D-33A8E169405D}" dt="2021-03-17T15:26:46.587" v="80" actId="6264"/>
          <ac:spMkLst>
            <pc:docMk/>
            <pc:sldMk cId="282561469" sldId="2647"/>
            <ac:spMk id="10" creationId="{B61D5588-0391-544B-8E03-9B847AC0E80A}"/>
          </ac:spMkLst>
        </pc:spChg>
        <pc:spChg chg="add del mod">
          <ac:chgData name="Felipe Bottrel" userId="3f3bf9e99669898b" providerId="LiveId" clId="{FCA5A96E-4EA9-0D4B-B29D-33A8E169405D}" dt="2021-03-17T15:26:46.587" v="80" actId="6264"/>
          <ac:spMkLst>
            <pc:docMk/>
            <pc:sldMk cId="282561469" sldId="2647"/>
            <ac:spMk id="11" creationId="{E253331C-C8A0-E248-9C0D-31392DD8C764}"/>
          </ac:spMkLst>
        </pc:spChg>
        <pc:spChg chg="add del mod ord">
          <ac:chgData name="Felipe Bottrel" userId="3f3bf9e99669898b" providerId="LiveId" clId="{FCA5A96E-4EA9-0D4B-B29D-33A8E169405D}" dt="2021-03-17T15:26:47.522" v="81" actId="6264"/>
          <ac:spMkLst>
            <pc:docMk/>
            <pc:sldMk cId="282561469" sldId="2647"/>
            <ac:spMk id="12" creationId="{A63B5683-EB00-5F45-9E48-44AC1C48B693}"/>
          </ac:spMkLst>
        </pc:spChg>
        <pc:spChg chg="del">
          <ac:chgData name="Felipe Bottrel" userId="3f3bf9e99669898b" providerId="LiveId" clId="{FCA5A96E-4EA9-0D4B-B29D-33A8E169405D}" dt="2021-03-17T15:26:46.587" v="80" actId="6264"/>
          <ac:spMkLst>
            <pc:docMk/>
            <pc:sldMk cId="282561469" sldId="2647"/>
            <ac:spMk id="13" creationId="{6E012ACD-0733-454E-A9AD-91473E356D73}"/>
          </ac:spMkLst>
        </pc:spChg>
        <pc:spChg chg="add del mod">
          <ac:chgData name="Felipe Bottrel" userId="3f3bf9e99669898b" providerId="LiveId" clId="{FCA5A96E-4EA9-0D4B-B29D-33A8E169405D}" dt="2021-03-17T15:26:47.522" v="81" actId="6264"/>
          <ac:spMkLst>
            <pc:docMk/>
            <pc:sldMk cId="282561469" sldId="2647"/>
            <ac:spMk id="14" creationId="{CF4A19F8-0B0B-C642-A437-694CEEB37782}"/>
          </ac:spMkLst>
        </pc:spChg>
        <pc:spChg chg="add del mod">
          <ac:chgData name="Felipe Bottrel" userId="3f3bf9e99669898b" providerId="LiveId" clId="{FCA5A96E-4EA9-0D4B-B29D-33A8E169405D}" dt="2021-03-17T15:26:47.522" v="81" actId="6264"/>
          <ac:spMkLst>
            <pc:docMk/>
            <pc:sldMk cId="282561469" sldId="2647"/>
            <ac:spMk id="15" creationId="{9886EC1C-F1A0-F646-A8D0-FDE3137F64C5}"/>
          </ac:spMkLst>
        </pc:spChg>
        <pc:spChg chg="add del mod">
          <ac:chgData name="Felipe Bottrel" userId="3f3bf9e99669898b" providerId="LiveId" clId="{FCA5A96E-4EA9-0D4B-B29D-33A8E169405D}" dt="2021-03-17T15:26:47.522" v="81" actId="6264"/>
          <ac:spMkLst>
            <pc:docMk/>
            <pc:sldMk cId="282561469" sldId="2647"/>
            <ac:spMk id="16" creationId="{72C3B803-041D-C448-8B59-07BC5E726F33}"/>
          </ac:spMkLst>
        </pc:spChg>
        <pc:spChg chg="add del mod">
          <ac:chgData name="Felipe Bottrel" userId="3f3bf9e99669898b" providerId="LiveId" clId="{FCA5A96E-4EA9-0D4B-B29D-33A8E169405D}" dt="2021-03-17T15:26:47.522" v="81" actId="6264"/>
          <ac:spMkLst>
            <pc:docMk/>
            <pc:sldMk cId="282561469" sldId="2647"/>
            <ac:spMk id="17" creationId="{CA978CD7-BF17-0F40-8DD7-B0F078A2AF49}"/>
          </ac:spMkLst>
        </pc:spChg>
        <pc:spChg chg="add mod ord">
          <ac:chgData name="Felipe Bottrel" userId="3f3bf9e99669898b" providerId="LiveId" clId="{FCA5A96E-4EA9-0D4B-B29D-33A8E169405D}" dt="2021-03-17T15:26:47.522" v="81" actId="6264"/>
          <ac:spMkLst>
            <pc:docMk/>
            <pc:sldMk cId="282561469" sldId="2647"/>
            <ac:spMk id="18" creationId="{2EAB727F-181F-BC4A-B37B-141AA807F971}"/>
          </ac:spMkLst>
        </pc:spChg>
      </pc:sldChg>
      <pc:sldChg chg="addSp delSp modSp">
        <pc:chgData name="Felipe Bottrel" userId="3f3bf9e99669898b" providerId="LiveId" clId="{FCA5A96E-4EA9-0D4B-B29D-33A8E169405D}" dt="2021-03-17T15:01:07.941" v="2"/>
        <pc:sldMkLst>
          <pc:docMk/>
          <pc:sldMk cId="874820848" sldId="2698"/>
        </pc:sldMkLst>
        <pc:spChg chg="del">
          <ac:chgData name="Felipe Bottrel" userId="3f3bf9e99669898b" providerId="LiveId" clId="{FCA5A96E-4EA9-0D4B-B29D-33A8E169405D}" dt="2021-03-17T15:01:07.941" v="2"/>
          <ac:spMkLst>
            <pc:docMk/>
            <pc:sldMk cId="874820848" sldId="2698"/>
            <ac:spMk id="11" creationId="{DB35E7B3-936B-B54F-A98D-3EEB7DF73768}"/>
          </ac:spMkLst>
        </pc:spChg>
        <pc:picChg chg="add mod">
          <ac:chgData name="Felipe Bottrel" userId="3f3bf9e99669898b" providerId="LiveId" clId="{FCA5A96E-4EA9-0D4B-B29D-33A8E169405D}" dt="2021-03-17T15:01:07.941" v="2"/>
          <ac:picMkLst>
            <pc:docMk/>
            <pc:sldMk cId="874820848" sldId="2698"/>
            <ac:picMk id="8" creationId="{CAD47B1A-15D2-B24A-9243-CD47638F7810}"/>
          </ac:picMkLst>
        </pc:picChg>
      </pc:sldChg>
      <pc:sldChg chg="addSp delSp modSp">
        <pc:chgData name="Felipe Bottrel" userId="3f3bf9e99669898b" providerId="LiveId" clId="{FCA5A96E-4EA9-0D4B-B29D-33A8E169405D}" dt="2021-03-17T15:01:10.959" v="3"/>
        <pc:sldMkLst>
          <pc:docMk/>
          <pc:sldMk cId="875586389" sldId="2700"/>
        </pc:sldMkLst>
        <pc:spChg chg="del">
          <ac:chgData name="Felipe Bottrel" userId="3f3bf9e99669898b" providerId="LiveId" clId="{FCA5A96E-4EA9-0D4B-B29D-33A8E169405D}" dt="2021-03-17T15:01:10.959" v="3"/>
          <ac:spMkLst>
            <pc:docMk/>
            <pc:sldMk cId="875586389" sldId="2700"/>
            <ac:spMk id="9" creationId="{8F9714D4-8D4F-CC4D-A734-102990B99E1A}"/>
          </ac:spMkLst>
        </pc:spChg>
        <pc:picChg chg="add mod">
          <ac:chgData name="Felipe Bottrel" userId="3f3bf9e99669898b" providerId="LiveId" clId="{FCA5A96E-4EA9-0D4B-B29D-33A8E169405D}" dt="2021-03-17T15:01:10.959" v="3"/>
          <ac:picMkLst>
            <pc:docMk/>
            <pc:sldMk cId="875586389" sldId="2700"/>
            <ac:picMk id="8" creationId="{0EC93D68-5EEA-FD48-BBE9-D93E8B2C6F17}"/>
          </ac:picMkLst>
        </pc:picChg>
      </pc:sldChg>
      <pc:sldChg chg="addSp delSp modSp mod">
        <pc:chgData name="Felipe Bottrel" userId="3f3bf9e99669898b" providerId="LiveId" clId="{FCA5A96E-4EA9-0D4B-B29D-33A8E169405D}" dt="2021-03-17T15:21:00.668" v="20"/>
        <pc:sldMkLst>
          <pc:docMk/>
          <pc:sldMk cId="3687302661" sldId="2741"/>
        </pc:sldMkLst>
        <pc:spChg chg="add del mod">
          <ac:chgData name="Felipe Bottrel" userId="3f3bf9e99669898b" providerId="LiveId" clId="{FCA5A96E-4EA9-0D4B-B29D-33A8E169405D}" dt="2021-03-17T15:21:00.668" v="20"/>
          <ac:spMkLst>
            <pc:docMk/>
            <pc:sldMk cId="3687302661" sldId="2741"/>
            <ac:spMk id="3" creationId="{2C266444-B478-D049-92CE-808C012203DF}"/>
          </ac:spMkLst>
        </pc:spChg>
        <pc:spChg chg="mod">
          <ac:chgData name="Felipe Bottrel" userId="3f3bf9e99669898b" providerId="LiveId" clId="{FCA5A96E-4EA9-0D4B-B29D-33A8E169405D}" dt="2021-03-17T15:20:20.161" v="7"/>
          <ac:spMkLst>
            <pc:docMk/>
            <pc:sldMk cId="3687302661" sldId="2741"/>
            <ac:spMk id="9" creationId="{D4AEF253-8D10-E545-A055-8D6B6E4EE36A}"/>
          </ac:spMkLst>
        </pc:spChg>
        <pc:spChg chg="add del">
          <ac:chgData name="Felipe Bottrel" userId="3f3bf9e99669898b" providerId="LiveId" clId="{FCA5A96E-4EA9-0D4B-B29D-33A8E169405D}" dt="2021-03-17T15:21:00.668" v="20"/>
          <ac:spMkLst>
            <pc:docMk/>
            <pc:sldMk cId="3687302661" sldId="2741"/>
            <ac:spMk id="14" creationId="{03102514-1BED-EA45-A856-CABBFF3A5793}"/>
          </ac:spMkLst>
        </pc:spChg>
        <pc:spChg chg="mod">
          <ac:chgData name="Felipe Bottrel" userId="3f3bf9e99669898b" providerId="LiveId" clId="{FCA5A96E-4EA9-0D4B-B29D-33A8E169405D}" dt="2021-03-17T15:21:00.668" v="20"/>
          <ac:spMkLst>
            <pc:docMk/>
            <pc:sldMk cId="3687302661" sldId="2741"/>
            <ac:spMk id="16" creationId="{54BCD00F-F6D8-EB43-8CF1-3E3E2BDA741A}"/>
          </ac:spMkLst>
        </pc:spChg>
        <pc:spChg chg="mod">
          <ac:chgData name="Felipe Bottrel" userId="3f3bf9e99669898b" providerId="LiveId" clId="{FCA5A96E-4EA9-0D4B-B29D-33A8E169405D}" dt="2021-03-17T15:20:40.360" v="13" actId="1076"/>
          <ac:spMkLst>
            <pc:docMk/>
            <pc:sldMk cId="3687302661" sldId="2741"/>
            <ac:spMk id="26" creationId="{8E63DA09-5278-F644-8DED-751447A4A8E7}"/>
          </ac:spMkLst>
        </pc:spChg>
        <pc:spChg chg="mod">
          <ac:chgData name="Felipe Bottrel" userId="3f3bf9e99669898b" providerId="LiveId" clId="{FCA5A96E-4EA9-0D4B-B29D-33A8E169405D}" dt="2021-03-17T15:20:40.360" v="13" actId="1076"/>
          <ac:spMkLst>
            <pc:docMk/>
            <pc:sldMk cId="3687302661" sldId="2741"/>
            <ac:spMk id="27" creationId="{A69FF999-075F-E44A-A654-0A2F64B8F8F5}"/>
          </ac:spMkLst>
        </pc:spChg>
        <pc:grpChg chg="mod">
          <ac:chgData name="Felipe Bottrel" userId="3f3bf9e99669898b" providerId="LiveId" clId="{FCA5A96E-4EA9-0D4B-B29D-33A8E169405D}" dt="2021-03-17T15:20:45.184" v="14" actId="1076"/>
          <ac:grpSpMkLst>
            <pc:docMk/>
            <pc:sldMk cId="3687302661" sldId="2741"/>
            <ac:grpSpMk id="10" creationId="{088EB008-75B4-734E-BEC5-E9DB6A3C8C64}"/>
          </ac:grpSpMkLst>
        </pc:grpChg>
        <pc:grpChg chg="mod">
          <ac:chgData name="Felipe Bottrel" userId="3f3bf9e99669898b" providerId="LiveId" clId="{FCA5A96E-4EA9-0D4B-B29D-33A8E169405D}" dt="2021-03-17T15:20:20.161" v="7"/>
          <ac:grpSpMkLst>
            <pc:docMk/>
            <pc:sldMk cId="3687302661" sldId="2741"/>
            <ac:grpSpMk id="25" creationId="{9624B976-A624-8A4C-9370-8B8904268EE5}"/>
          </ac:grpSpMkLst>
        </pc:grpChg>
      </pc:sldChg>
      <pc:sldChg chg="modSp">
        <pc:chgData name="Felipe Bottrel" userId="3f3bf9e99669898b" providerId="LiveId" clId="{FCA5A96E-4EA9-0D4B-B29D-33A8E169405D}" dt="2021-03-17T15:20:20.161" v="7"/>
        <pc:sldMkLst>
          <pc:docMk/>
          <pc:sldMk cId="1017754716" sldId="2742"/>
        </pc:sldMkLst>
        <pc:spChg chg="mod">
          <ac:chgData name="Felipe Bottrel" userId="3f3bf9e99669898b" providerId="LiveId" clId="{FCA5A96E-4EA9-0D4B-B29D-33A8E169405D}" dt="2021-03-17T15:20:20.161" v="7"/>
          <ac:spMkLst>
            <pc:docMk/>
            <pc:sldMk cId="1017754716" sldId="2742"/>
            <ac:spMk id="23" creationId="{FC3D6DD6-2DAC-8141-8B70-7DB31D6961BF}"/>
          </ac:spMkLst>
        </pc:spChg>
        <pc:spChg chg="mod">
          <ac:chgData name="Felipe Bottrel" userId="3f3bf9e99669898b" providerId="LiveId" clId="{FCA5A96E-4EA9-0D4B-B29D-33A8E169405D}" dt="2021-03-17T15:20:20.161" v="7"/>
          <ac:spMkLst>
            <pc:docMk/>
            <pc:sldMk cId="1017754716" sldId="2742"/>
            <ac:spMk id="51" creationId="{6BFD5C4B-9B45-7547-875D-65924B391CD3}"/>
          </ac:spMkLst>
        </pc:spChg>
      </pc:sldChg>
      <pc:sldChg chg="modSp mod">
        <pc:chgData name="Felipe Bottrel" userId="3f3bf9e99669898b" providerId="LiveId" clId="{FCA5A96E-4EA9-0D4B-B29D-33A8E169405D}" dt="2021-03-17T15:00:17.765" v="1" actId="20577"/>
        <pc:sldMkLst>
          <pc:docMk/>
          <pc:sldMk cId="1801755514" sldId="2749"/>
        </pc:sldMkLst>
        <pc:spChg chg="mod">
          <ac:chgData name="Felipe Bottrel" userId="3f3bf9e99669898b" providerId="LiveId" clId="{FCA5A96E-4EA9-0D4B-B29D-33A8E169405D}" dt="2021-03-17T15:00:17.765" v="1" actId="20577"/>
          <ac:spMkLst>
            <pc:docMk/>
            <pc:sldMk cId="1801755514" sldId="2749"/>
            <ac:spMk id="11" creationId="{3C2C63AD-C1F2-0F42-ADB6-F02CA2C3183C}"/>
          </ac:spMkLst>
        </pc:spChg>
      </pc:sldChg>
      <pc:sldChg chg="modSp">
        <pc:chgData name="Felipe Bottrel" userId="3f3bf9e99669898b" providerId="LiveId" clId="{FCA5A96E-4EA9-0D4B-B29D-33A8E169405D}" dt="2021-03-17T15:20:20.161" v="7"/>
        <pc:sldMkLst>
          <pc:docMk/>
          <pc:sldMk cId="233812279" sldId="2789"/>
        </pc:sldMkLst>
        <pc:graphicFrameChg chg="mod">
          <ac:chgData name="Felipe Bottrel" userId="3f3bf9e99669898b" providerId="LiveId" clId="{FCA5A96E-4EA9-0D4B-B29D-33A8E169405D}" dt="2021-03-17T15:20:20.161" v="7"/>
          <ac:graphicFrameMkLst>
            <pc:docMk/>
            <pc:sldMk cId="233812279" sldId="2789"/>
            <ac:graphicFrameMk id="13" creationId="{99B72745-CEDB-854B-AD38-4BE9C07AC950}"/>
          </ac:graphicFrameMkLst>
        </pc:graphicFrameChg>
      </pc:sldChg>
      <pc:sldMasterChg chg="addSp delSp modSp mod modSldLayout">
        <pc:chgData name="Felipe Bottrel" userId="3f3bf9e99669898b" providerId="LiveId" clId="{FCA5A96E-4EA9-0D4B-B29D-33A8E169405D}" dt="2021-03-17T15:31:10.387" v="93" actId="478"/>
        <pc:sldMasterMkLst>
          <pc:docMk/>
          <pc:sldMasterMk cId="1802263616" sldId="2147483648"/>
        </pc:sldMasterMkLst>
        <pc:picChg chg="add del mod">
          <ac:chgData name="Felipe Bottrel" userId="3f3bf9e99669898b" providerId="LiveId" clId="{FCA5A96E-4EA9-0D4B-B29D-33A8E169405D}" dt="2021-03-17T15:31:10.387" v="93" actId="478"/>
          <ac:picMkLst>
            <pc:docMk/>
            <pc:sldMasterMk cId="1802263616" sldId="2147483648"/>
            <ac:picMk id="7" creationId="{6F23E542-CAF3-5D4C-8356-831743B4AD64}"/>
          </ac:picMkLst>
        </pc:picChg>
        <pc:picChg chg="mod">
          <ac:chgData name="Felipe Bottrel" userId="3f3bf9e99669898b" providerId="LiveId" clId="{FCA5A96E-4EA9-0D4B-B29D-33A8E169405D}" dt="2021-03-17T15:31:07.768" v="92" actId="12789"/>
          <ac:picMkLst>
            <pc:docMk/>
            <pc:sldMasterMk cId="1802263616" sldId="2147483648"/>
            <ac:picMk id="10" creationId="{EA7B8F11-6EFF-6842-B478-4C52826D8586}"/>
          </ac:picMkLst>
        </pc:picChg>
        <pc:sldLayoutChg chg="addSp modSp mod">
          <pc:chgData name="Felipe Bottrel" userId="3f3bf9e99669898b" providerId="LiveId" clId="{FCA5A96E-4EA9-0D4B-B29D-33A8E169405D}" dt="2021-03-17T15:25:48.858" v="61" actId="14100"/>
          <pc:sldLayoutMkLst>
            <pc:docMk/>
            <pc:sldMasterMk cId="1802263616" sldId="2147483648"/>
            <pc:sldLayoutMk cId="1136354901" sldId="2147483717"/>
          </pc:sldLayoutMkLst>
          <pc:spChg chg="mod">
            <ac:chgData name="Felipe Bottrel" userId="3f3bf9e99669898b" providerId="LiveId" clId="{FCA5A96E-4EA9-0D4B-B29D-33A8E169405D}" dt="2021-03-17T15:23:53.453" v="44" actId="12789"/>
            <ac:spMkLst>
              <pc:docMk/>
              <pc:sldMasterMk cId="1802263616" sldId="2147483648"/>
              <pc:sldLayoutMk cId="1136354901" sldId="2147483717"/>
              <ac:spMk id="9" creationId="{DAA8897A-2F8E-4345-A30E-3A256819CB92}"/>
            </ac:spMkLst>
          </pc:spChg>
          <pc:spChg chg="add mod">
            <ac:chgData name="Felipe Bottrel" userId="3f3bf9e99669898b" providerId="LiveId" clId="{FCA5A96E-4EA9-0D4B-B29D-33A8E169405D}" dt="2021-03-17T15:25:48.858" v="61" actId="14100"/>
            <ac:spMkLst>
              <pc:docMk/>
              <pc:sldMasterMk cId="1802263616" sldId="2147483648"/>
              <pc:sldLayoutMk cId="1136354901" sldId="2147483717"/>
              <ac:spMk id="10" creationId="{A19CCF0E-92EE-C54B-BB3A-6F07B7DA68C1}"/>
            </ac:spMkLst>
          </pc:spChg>
        </pc:sldLayoutChg>
        <pc:sldLayoutChg chg="addSp modSp">
          <pc:chgData name="Felipe Bottrel" userId="3f3bf9e99669898b" providerId="LiveId" clId="{FCA5A96E-4EA9-0D4B-B29D-33A8E169405D}" dt="2021-03-17T15:26:39.173" v="78" actId="12"/>
          <pc:sldLayoutMkLst>
            <pc:docMk/>
            <pc:sldMasterMk cId="1802263616" sldId="2147483648"/>
            <pc:sldLayoutMk cId="4290971887" sldId="2147483718"/>
          </pc:sldLayoutMkLst>
          <pc:spChg chg="add mod">
            <ac:chgData name="Felipe Bottrel" userId="3f3bf9e99669898b" providerId="LiveId" clId="{FCA5A96E-4EA9-0D4B-B29D-33A8E169405D}" dt="2021-03-17T15:26:39.173" v="78" actId="12"/>
            <ac:spMkLst>
              <pc:docMk/>
              <pc:sldMasterMk cId="1802263616" sldId="2147483648"/>
              <pc:sldLayoutMk cId="4290971887" sldId="2147483718"/>
              <ac:spMk id="11" creationId="{7C3878D4-AEA6-DD49-8BBA-5B1C20C5E519}"/>
            </ac:spMkLst>
          </pc:spChg>
        </pc:sldLayoutChg>
      </pc:sldMasterChg>
    </pc:docChg>
  </pc:docChgLst>
  <pc:docChgLst>
    <pc:chgData name="Felipe Bottrel" userId="3f3bf9e99669898b" providerId="LiveId" clId="{CB44CCE9-E69D-4514-A54E-3FFC7FA4CC70}"/>
    <pc:docChg chg="modSld">
      <pc:chgData name="Felipe Bottrel" userId="3f3bf9e99669898b" providerId="LiveId" clId="{CB44CCE9-E69D-4514-A54E-3FFC7FA4CC70}" dt="2021-03-18T16:16:27.699" v="16" actId="114"/>
      <pc:docMkLst>
        <pc:docMk/>
      </pc:docMkLst>
      <pc:sldChg chg="modNotesTx">
        <pc:chgData name="Felipe Bottrel" userId="3f3bf9e99669898b" providerId="LiveId" clId="{CB44CCE9-E69D-4514-A54E-3FFC7FA4CC70}" dt="2021-03-18T16:06:55.587" v="6" actId="114"/>
        <pc:sldMkLst>
          <pc:docMk/>
          <pc:sldMk cId="2257902009" sldId="2787"/>
        </pc:sldMkLst>
      </pc:sldChg>
      <pc:sldChg chg="modNotesTx">
        <pc:chgData name="Felipe Bottrel" userId="3f3bf9e99669898b" providerId="LiveId" clId="{CB44CCE9-E69D-4514-A54E-3FFC7FA4CC70}" dt="2021-03-18T16:08:50.462" v="11" actId="114"/>
        <pc:sldMkLst>
          <pc:docMk/>
          <pc:sldMk cId="2110476695" sldId="2791"/>
        </pc:sldMkLst>
      </pc:sldChg>
      <pc:sldChg chg="modNotesTx">
        <pc:chgData name="Felipe Bottrel" userId="3f3bf9e99669898b" providerId="LiveId" clId="{CB44CCE9-E69D-4514-A54E-3FFC7FA4CC70}" dt="2021-03-18T16:09:31.715" v="13" actId="114"/>
        <pc:sldMkLst>
          <pc:docMk/>
          <pc:sldMk cId="696562711" sldId="2792"/>
        </pc:sldMkLst>
      </pc:sldChg>
      <pc:sldChg chg="modNotesTx">
        <pc:chgData name="Felipe Bottrel" userId="3f3bf9e99669898b" providerId="LiveId" clId="{CB44CCE9-E69D-4514-A54E-3FFC7FA4CC70}" dt="2021-03-18T16:16:27.699" v="16" actId="114"/>
        <pc:sldMkLst>
          <pc:docMk/>
          <pc:sldMk cId="3764196131" sldId="2809"/>
        </pc:sldMkLst>
      </pc:sldChg>
      <pc:sldChg chg="modNotesTx">
        <pc:chgData name="Felipe Bottrel" userId="3f3bf9e99669898b" providerId="LiveId" clId="{CB44CCE9-E69D-4514-A54E-3FFC7FA4CC70}" dt="2021-03-18T16:06:12.875" v="1" actId="114"/>
        <pc:sldMkLst>
          <pc:docMk/>
          <pc:sldMk cId="2653460455" sldId="2813"/>
        </pc:sldMkLst>
      </pc:sldChg>
      <pc:sldChg chg="modNotesTx">
        <pc:chgData name="Felipe Bottrel" userId="3f3bf9e99669898b" providerId="LiveId" clId="{CB44CCE9-E69D-4514-A54E-3FFC7FA4CC70}" dt="2021-03-18T16:06:34.387" v="3" actId="114"/>
        <pc:sldMkLst>
          <pc:docMk/>
          <pc:sldMk cId="3683071822" sldId="2814"/>
        </pc:sldMkLst>
      </pc:sldChg>
      <pc:sldChg chg="modNotesTx">
        <pc:chgData name="Felipe Bottrel" userId="3f3bf9e99669898b" providerId="LiveId" clId="{CB44CCE9-E69D-4514-A54E-3FFC7FA4CC70}" dt="2021-03-18T16:07:29.004" v="8" actId="114"/>
        <pc:sldMkLst>
          <pc:docMk/>
          <pc:sldMk cId="540466301" sldId="2815"/>
        </pc:sldMkLst>
      </pc:sldChg>
      <pc:sldChg chg="modNotesTx">
        <pc:chgData name="Felipe Bottrel" userId="3f3bf9e99669898b" providerId="LiveId" clId="{CB44CCE9-E69D-4514-A54E-3FFC7FA4CC70}" dt="2021-03-18T16:07:39.702" v="9" actId="114"/>
        <pc:sldMkLst>
          <pc:docMk/>
          <pc:sldMk cId="1084055835" sldId="2816"/>
        </pc:sldMkLst>
      </pc:sldChg>
      <pc:sldChg chg="modNotesTx">
        <pc:chgData name="Felipe Bottrel" userId="3f3bf9e99669898b" providerId="LiveId" clId="{CB44CCE9-E69D-4514-A54E-3FFC7FA4CC70}" dt="2021-03-18T16:07:55.943" v="10" actId="114"/>
        <pc:sldMkLst>
          <pc:docMk/>
          <pc:sldMk cId="35062014" sldId="2817"/>
        </pc:sldMkLst>
      </pc:sldChg>
    </pc:docChg>
  </pc:docChgLst>
  <pc:docChgLst>
    <pc:chgData name="Felipe Bottrel" userId="3f3bf9e99669898b" providerId="LiveId" clId="{02CB66ED-B1E7-1847-8F6A-2F300DA2B041}"/>
    <pc:docChg chg="undo custSel modSld">
      <pc:chgData name="Felipe Bottrel" userId="3f3bf9e99669898b" providerId="LiveId" clId="{02CB66ED-B1E7-1847-8F6A-2F300DA2B041}" dt="2022-02-06T16:53:39.023" v="7" actId="948"/>
      <pc:docMkLst>
        <pc:docMk/>
      </pc:docMkLst>
      <pc:sldChg chg="addSp delSp modSp mod">
        <pc:chgData name="Felipe Bottrel" userId="3f3bf9e99669898b" providerId="LiveId" clId="{02CB66ED-B1E7-1847-8F6A-2F300DA2B041}" dt="2022-02-06T16:40:21.109" v="1"/>
        <pc:sldMkLst>
          <pc:docMk/>
          <pc:sldMk cId="581675266" sldId="2695"/>
        </pc:sldMkLst>
        <pc:spChg chg="add del mod">
          <ac:chgData name="Felipe Bottrel" userId="3f3bf9e99669898b" providerId="LiveId" clId="{02CB66ED-B1E7-1847-8F6A-2F300DA2B041}" dt="2022-02-06T16:40:21.109" v="1"/>
          <ac:spMkLst>
            <pc:docMk/>
            <pc:sldMk cId="581675266" sldId="2695"/>
            <ac:spMk id="2" creationId="{0D642378-985D-4849-BDAE-D1AD15849C00}"/>
          </ac:spMkLst>
        </pc:spChg>
        <pc:spChg chg="add del mod">
          <ac:chgData name="Felipe Bottrel" userId="3f3bf9e99669898b" providerId="LiveId" clId="{02CB66ED-B1E7-1847-8F6A-2F300DA2B041}" dt="2022-02-06T16:40:21.109" v="1"/>
          <ac:spMkLst>
            <pc:docMk/>
            <pc:sldMk cId="581675266" sldId="2695"/>
            <ac:spMk id="3" creationId="{AD328533-3B8D-C44C-B904-B9D3CBDD59E2}"/>
          </ac:spMkLst>
        </pc:spChg>
        <pc:spChg chg="add mod">
          <ac:chgData name="Felipe Bottrel" userId="3f3bf9e99669898b" providerId="LiveId" clId="{02CB66ED-B1E7-1847-8F6A-2F300DA2B041}" dt="2022-02-06T16:40:21.109" v="1"/>
          <ac:spMkLst>
            <pc:docMk/>
            <pc:sldMk cId="581675266" sldId="2695"/>
            <ac:spMk id="4" creationId="{ABEF436A-CAD6-8A41-AF94-2E39D2271EB5}"/>
          </ac:spMkLst>
        </pc:spChg>
        <pc:spChg chg="mod">
          <ac:chgData name="Felipe Bottrel" userId="3f3bf9e99669898b" providerId="LiveId" clId="{02CB66ED-B1E7-1847-8F6A-2F300DA2B041}" dt="2022-02-06T16:40:21.109" v="1"/>
          <ac:spMkLst>
            <pc:docMk/>
            <pc:sldMk cId="581675266" sldId="2695"/>
            <ac:spMk id="11" creationId="{038A4F9B-6936-FA41-AB6C-5600C866C39D}"/>
          </ac:spMkLst>
        </pc:spChg>
        <pc:spChg chg="mod">
          <ac:chgData name="Felipe Bottrel" userId="3f3bf9e99669898b" providerId="LiveId" clId="{02CB66ED-B1E7-1847-8F6A-2F300DA2B041}" dt="2022-02-06T16:40:21.109" v="1"/>
          <ac:spMkLst>
            <pc:docMk/>
            <pc:sldMk cId="581675266" sldId="2695"/>
            <ac:spMk id="18" creationId="{FBE4818B-F2C9-2444-997B-510EF03314E0}"/>
          </ac:spMkLst>
        </pc:spChg>
        <pc:picChg chg="del">
          <ac:chgData name="Felipe Bottrel" userId="3f3bf9e99669898b" providerId="LiveId" clId="{02CB66ED-B1E7-1847-8F6A-2F300DA2B041}" dt="2022-02-06T16:40:18.789" v="0" actId="478"/>
          <ac:picMkLst>
            <pc:docMk/>
            <pc:sldMk cId="581675266" sldId="2695"/>
            <ac:picMk id="7" creationId="{276985A8-2A6C-F94F-8BF4-66377AC8C315}"/>
          </ac:picMkLst>
        </pc:picChg>
      </pc:sldChg>
      <pc:sldChg chg="modSp mod">
        <pc:chgData name="Felipe Bottrel" userId="3f3bf9e99669898b" providerId="LiveId" clId="{02CB66ED-B1E7-1847-8F6A-2F300DA2B041}" dt="2022-02-06T16:53:39.023" v="7" actId="948"/>
        <pc:sldMkLst>
          <pc:docMk/>
          <pc:sldMk cId="3242134709" sldId="2779"/>
        </pc:sldMkLst>
        <pc:spChg chg="mod">
          <ac:chgData name="Felipe Bottrel" userId="3f3bf9e99669898b" providerId="LiveId" clId="{02CB66ED-B1E7-1847-8F6A-2F300DA2B041}" dt="2022-02-06T16:53:39.023" v="7" actId="948"/>
          <ac:spMkLst>
            <pc:docMk/>
            <pc:sldMk cId="3242134709" sldId="2779"/>
            <ac:spMk id="7" creationId="{02CDB1BE-DEF2-1143-BC29-7EB5A1AE15EC}"/>
          </ac:spMkLst>
        </pc:spChg>
      </pc:sldChg>
    </pc:docChg>
  </pc:docChgLst>
  <pc:docChgLst>
    <pc:chgData name="Felipe Bottrel" userId="3f3bf9e99669898b" providerId="LiveId" clId="{1D053365-68DD-4DCD-9334-947D87E2A762}"/>
    <pc:docChg chg="undo custSel modSld">
      <pc:chgData name="Felipe Bottrel" userId="3f3bf9e99669898b" providerId="LiveId" clId="{1D053365-68DD-4DCD-9334-947D87E2A762}" dt="2021-03-23T19:26:49.277" v="165" actId="478"/>
      <pc:docMkLst>
        <pc:docMk/>
      </pc:docMkLst>
      <pc:sldChg chg="modSp mod">
        <pc:chgData name="Felipe Bottrel" userId="3f3bf9e99669898b" providerId="LiveId" clId="{1D053365-68DD-4DCD-9334-947D87E2A762}" dt="2021-03-23T18:49:01.177" v="15" actId="20577"/>
        <pc:sldMkLst>
          <pc:docMk/>
          <pc:sldMk cId="709540718" sldId="2526"/>
        </pc:sldMkLst>
        <pc:spChg chg="mod">
          <ac:chgData name="Felipe Bottrel" userId="3f3bf9e99669898b" providerId="LiveId" clId="{1D053365-68DD-4DCD-9334-947D87E2A762}" dt="2021-03-23T18:49:01.177" v="15" actId="20577"/>
          <ac:spMkLst>
            <pc:docMk/>
            <pc:sldMk cId="709540718" sldId="2526"/>
            <ac:spMk id="2" creationId="{BB0DD137-9079-3C45-AF12-B2D7F2B4244D}"/>
          </ac:spMkLst>
        </pc:spChg>
      </pc:sldChg>
      <pc:sldChg chg="addSp delSp modSp mod">
        <pc:chgData name="Felipe Bottrel" userId="3f3bf9e99669898b" providerId="LiveId" clId="{1D053365-68DD-4DCD-9334-947D87E2A762}" dt="2021-03-23T19:26:49.277" v="165" actId="478"/>
        <pc:sldMkLst>
          <pc:docMk/>
          <pc:sldMk cId="1966368129" sldId="2540"/>
        </pc:sldMkLst>
        <pc:spChg chg="add mod">
          <ac:chgData name="Felipe Bottrel" userId="3f3bf9e99669898b" providerId="LiveId" clId="{1D053365-68DD-4DCD-9334-947D87E2A762}" dt="2021-03-23T19:26:49.277" v="165" actId="478"/>
          <ac:spMkLst>
            <pc:docMk/>
            <pc:sldMk cId="1966368129" sldId="2540"/>
            <ac:spMk id="6" creationId="{F4E2D4AB-C62A-4BA7-A487-194D800A084E}"/>
          </ac:spMkLst>
        </pc:spChg>
        <pc:picChg chg="del">
          <ac:chgData name="Felipe Bottrel" userId="3f3bf9e99669898b" providerId="LiveId" clId="{1D053365-68DD-4DCD-9334-947D87E2A762}" dt="2021-03-23T19:26:49.277" v="165" actId="478"/>
          <ac:picMkLst>
            <pc:docMk/>
            <pc:sldMk cId="1966368129" sldId="2540"/>
            <ac:picMk id="8" creationId="{6018C533-DD77-814D-9906-497A2E5B7114}"/>
          </ac:picMkLst>
        </pc:picChg>
      </pc:sldChg>
      <pc:sldChg chg="modSp mod">
        <pc:chgData name="Felipe Bottrel" userId="3f3bf9e99669898b" providerId="LiveId" clId="{1D053365-68DD-4DCD-9334-947D87E2A762}" dt="2021-03-23T18:46:45.148" v="10" actId="20577"/>
        <pc:sldMkLst>
          <pc:docMk/>
          <pc:sldMk cId="1650423433" sldId="2544"/>
        </pc:sldMkLst>
        <pc:spChg chg="mod">
          <ac:chgData name="Felipe Bottrel" userId="3f3bf9e99669898b" providerId="LiveId" clId="{1D053365-68DD-4DCD-9334-947D87E2A762}" dt="2021-03-23T18:46:45.148" v="10" actId="20577"/>
          <ac:spMkLst>
            <pc:docMk/>
            <pc:sldMk cId="1650423433" sldId="2544"/>
            <ac:spMk id="2" creationId="{BB0DD137-9079-3C45-AF12-B2D7F2B4244D}"/>
          </ac:spMkLst>
        </pc:spChg>
      </pc:sldChg>
      <pc:sldChg chg="addSp delSp modSp mod">
        <pc:chgData name="Felipe Bottrel" userId="3f3bf9e99669898b" providerId="LiveId" clId="{1D053365-68DD-4DCD-9334-947D87E2A762}" dt="2021-03-23T19:13:31.033" v="61" actId="478"/>
        <pc:sldMkLst>
          <pc:docMk/>
          <pc:sldMk cId="2187839694" sldId="2549"/>
        </pc:sldMkLst>
        <pc:spChg chg="mod">
          <ac:chgData name="Felipe Bottrel" userId="3f3bf9e99669898b" providerId="LiveId" clId="{1D053365-68DD-4DCD-9334-947D87E2A762}" dt="2021-03-23T19:13:24.674" v="58" actId="20577"/>
          <ac:spMkLst>
            <pc:docMk/>
            <pc:sldMk cId="2187839694" sldId="2549"/>
            <ac:spMk id="5" creationId="{F65F1729-B6D1-F04F-B74C-4BE77328DC00}"/>
          </ac:spMkLst>
        </pc:spChg>
        <pc:spChg chg="add mod">
          <ac:chgData name="Felipe Bottrel" userId="3f3bf9e99669898b" providerId="LiveId" clId="{1D053365-68DD-4DCD-9334-947D87E2A762}" dt="2021-03-23T19:13:31.033" v="61" actId="478"/>
          <ac:spMkLst>
            <pc:docMk/>
            <pc:sldMk cId="2187839694" sldId="2549"/>
            <ac:spMk id="6" creationId="{99781E7F-BEE3-463A-AA4B-A4EA417B4A0A}"/>
          </ac:spMkLst>
        </pc:spChg>
        <pc:spChg chg="mod">
          <ac:chgData name="Felipe Bottrel" userId="3f3bf9e99669898b" providerId="LiveId" clId="{1D053365-68DD-4DCD-9334-947D87E2A762}" dt="2021-03-23T19:13:28.210" v="60" actId="20577"/>
          <ac:spMkLst>
            <pc:docMk/>
            <pc:sldMk cId="2187839694" sldId="2549"/>
            <ac:spMk id="7" creationId="{02CDB1BE-DEF2-1143-BC29-7EB5A1AE15EC}"/>
          </ac:spMkLst>
        </pc:spChg>
        <pc:picChg chg="del">
          <ac:chgData name="Felipe Bottrel" userId="3f3bf9e99669898b" providerId="LiveId" clId="{1D053365-68DD-4DCD-9334-947D87E2A762}" dt="2021-03-23T19:13:31.033" v="61" actId="478"/>
          <ac:picMkLst>
            <pc:docMk/>
            <pc:sldMk cId="2187839694" sldId="2549"/>
            <ac:picMk id="13" creationId="{B9E36DB5-C11F-7C4D-B43B-1DADCDED82D9}"/>
          </ac:picMkLst>
        </pc:picChg>
      </pc:sldChg>
      <pc:sldChg chg="modSp mod">
        <pc:chgData name="Felipe Bottrel" userId="3f3bf9e99669898b" providerId="LiveId" clId="{1D053365-68DD-4DCD-9334-947D87E2A762}" dt="2021-03-23T19:11:06.174" v="34" actId="20577"/>
        <pc:sldMkLst>
          <pc:docMk/>
          <pc:sldMk cId="3983546653" sldId="2557"/>
        </pc:sldMkLst>
        <pc:spChg chg="mod">
          <ac:chgData name="Felipe Bottrel" userId="3f3bf9e99669898b" providerId="LiveId" clId="{1D053365-68DD-4DCD-9334-947D87E2A762}" dt="2021-03-23T19:11:06.174" v="34" actId="20577"/>
          <ac:spMkLst>
            <pc:docMk/>
            <pc:sldMk cId="3983546653" sldId="2557"/>
            <ac:spMk id="8" creationId="{F24754A4-2EAB-C84E-B0C7-2ED18CF31762}"/>
          </ac:spMkLst>
        </pc:spChg>
      </pc:sldChg>
      <pc:sldChg chg="modSp mod">
        <pc:chgData name="Felipe Bottrel" userId="3f3bf9e99669898b" providerId="LiveId" clId="{1D053365-68DD-4DCD-9334-947D87E2A762}" dt="2021-03-23T19:17:23.396" v="80" actId="20577"/>
        <pc:sldMkLst>
          <pc:docMk/>
          <pc:sldMk cId="3744058868" sldId="2592"/>
        </pc:sldMkLst>
        <pc:spChg chg="mod">
          <ac:chgData name="Felipe Bottrel" userId="3f3bf9e99669898b" providerId="LiveId" clId="{1D053365-68DD-4DCD-9334-947D87E2A762}" dt="2021-03-23T19:17:23.396" v="80" actId="20577"/>
          <ac:spMkLst>
            <pc:docMk/>
            <pc:sldMk cId="3744058868" sldId="2592"/>
            <ac:spMk id="9" creationId="{17094955-CDA5-3042-A0F3-775BD1CB9228}"/>
          </ac:spMkLst>
        </pc:spChg>
        <pc:spChg chg="mod">
          <ac:chgData name="Felipe Bottrel" userId="3f3bf9e99669898b" providerId="LiveId" clId="{1D053365-68DD-4DCD-9334-947D87E2A762}" dt="2021-03-23T18:24:34.082" v="2" actId="20577"/>
          <ac:spMkLst>
            <pc:docMk/>
            <pc:sldMk cId="3744058868" sldId="2592"/>
            <ac:spMk id="10" creationId="{6A4F0064-E737-484E-9375-94645C00BE37}"/>
          </ac:spMkLst>
        </pc:spChg>
      </pc:sldChg>
      <pc:sldChg chg="addSp delSp modSp mod">
        <pc:chgData name="Felipe Bottrel" userId="3f3bf9e99669898b" providerId="LiveId" clId="{1D053365-68DD-4DCD-9334-947D87E2A762}" dt="2021-03-23T19:23:47.439" v="138" actId="20577"/>
        <pc:sldMkLst>
          <pc:docMk/>
          <pc:sldMk cId="348035422" sldId="2611"/>
        </pc:sldMkLst>
        <pc:spChg chg="add mod">
          <ac:chgData name="Felipe Bottrel" userId="3f3bf9e99669898b" providerId="LiveId" clId="{1D053365-68DD-4DCD-9334-947D87E2A762}" dt="2021-03-23T19:23:35.065" v="130" actId="478"/>
          <ac:spMkLst>
            <pc:docMk/>
            <pc:sldMk cId="348035422" sldId="2611"/>
            <ac:spMk id="7" creationId="{6EC674B9-162F-4C10-9502-E00724B72199}"/>
          </ac:spMkLst>
        </pc:spChg>
        <pc:spChg chg="mod">
          <ac:chgData name="Felipe Bottrel" userId="3f3bf9e99669898b" providerId="LiveId" clId="{1D053365-68DD-4DCD-9334-947D87E2A762}" dt="2021-03-23T19:23:42.049" v="132" actId="20577"/>
          <ac:spMkLst>
            <pc:docMk/>
            <pc:sldMk cId="348035422" sldId="2611"/>
            <ac:spMk id="9" creationId="{7196CE26-5A14-434F-B780-151FC85A44F1}"/>
          </ac:spMkLst>
        </pc:spChg>
        <pc:spChg chg="add mod">
          <ac:chgData name="Felipe Bottrel" userId="3f3bf9e99669898b" providerId="LiveId" clId="{1D053365-68DD-4DCD-9334-947D87E2A762}" dt="2021-03-23T19:23:35.065" v="130" actId="478"/>
          <ac:spMkLst>
            <pc:docMk/>
            <pc:sldMk cId="348035422" sldId="2611"/>
            <ac:spMk id="11" creationId="{0753FD3B-3886-4925-BA25-8A64B5608488}"/>
          </ac:spMkLst>
        </pc:spChg>
        <pc:spChg chg="add mod">
          <ac:chgData name="Felipe Bottrel" userId="3f3bf9e99669898b" providerId="LiveId" clId="{1D053365-68DD-4DCD-9334-947D87E2A762}" dt="2021-03-23T19:23:35.065" v="130" actId="478"/>
          <ac:spMkLst>
            <pc:docMk/>
            <pc:sldMk cId="348035422" sldId="2611"/>
            <ac:spMk id="13" creationId="{700705B4-6DD5-4ABE-9A46-21F7AF8BA9D5}"/>
          </ac:spMkLst>
        </pc:spChg>
        <pc:spChg chg="add mod">
          <ac:chgData name="Felipe Bottrel" userId="3f3bf9e99669898b" providerId="LiveId" clId="{1D053365-68DD-4DCD-9334-947D87E2A762}" dt="2021-03-23T19:23:35.065" v="130" actId="478"/>
          <ac:spMkLst>
            <pc:docMk/>
            <pc:sldMk cId="348035422" sldId="2611"/>
            <ac:spMk id="15" creationId="{FF177A83-3298-4413-A397-E601AF15F9A1}"/>
          </ac:spMkLst>
        </pc:spChg>
        <pc:spChg chg="mod">
          <ac:chgData name="Felipe Bottrel" userId="3f3bf9e99669898b" providerId="LiveId" clId="{1D053365-68DD-4DCD-9334-947D87E2A762}" dt="2021-03-23T19:23:43.732" v="134" actId="20577"/>
          <ac:spMkLst>
            <pc:docMk/>
            <pc:sldMk cId="348035422" sldId="2611"/>
            <ac:spMk id="139" creationId="{609924D5-E027-1D4D-A747-E64C2DBF0748}"/>
          </ac:spMkLst>
        </pc:spChg>
        <pc:spChg chg="mod">
          <ac:chgData name="Felipe Bottrel" userId="3f3bf9e99669898b" providerId="LiveId" clId="{1D053365-68DD-4DCD-9334-947D87E2A762}" dt="2021-03-23T19:23:45.510" v="136" actId="20577"/>
          <ac:spMkLst>
            <pc:docMk/>
            <pc:sldMk cId="348035422" sldId="2611"/>
            <ac:spMk id="145" creationId="{9C1F9266-45B5-3F4C-9B8F-4183AFFEA410}"/>
          </ac:spMkLst>
        </pc:spChg>
        <pc:spChg chg="mod">
          <ac:chgData name="Felipe Bottrel" userId="3f3bf9e99669898b" providerId="LiveId" clId="{1D053365-68DD-4DCD-9334-947D87E2A762}" dt="2021-03-23T19:23:47.439" v="138" actId="20577"/>
          <ac:spMkLst>
            <pc:docMk/>
            <pc:sldMk cId="348035422" sldId="2611"/>
            <ac:spMk id="151" creationId="{18F05329-9FBD-6C49-8923-1C2E0087D2F9}"/>
          </ac:spMkLst>
        </pc:spChg>
        <pc:picChg chg="del">
          <ac:chgData name="Felipe Bottrel" userId="3f3bf9e99669898b" providerId="LiveId" clId="{1D053365-68DD-4DCD-9334-947D87E2A762}" dt="2021-03-23T19:23:35.065" v="130" actId="478"/>
          <ac:picMkLst>
            <pc:docMk/>
            <pc:sldMk cId="348035422" sldId="2611"/>
            <ac:picMk id="37" creationId="{F928A284-2A21-E446-8D76-829F877B8F9D}"/>
          </ac:picMkLst>
        </pc:picChg>
        <pc:picChg chg="del">
          <ac:chgData name="Felipe Bottrel" userId="3f3bf9e99669898b" providerId="LiveId" clId="{1D053365-68DD-4DCD-9334-947D87E2A762}" dt="2021-03-23T19:23:35.065" v="130" actId="478"/>
          <ac:picMkLst>
            <pc:docMk/>
            <pc:sldMk cId="348035422" sldId="2611"/>
            <ac:picMk id="38" creationId="{495169AE-4535-2A4A-B41F-A544FBCF161C}"/>
          </ac:picMkLst>
        </pc:picChg>
        <pc:picChg chg="del">
          <ac:chgData name="Felipe Bottrel" userId="3f3bf9e99669898b" providerId="LiveId" clId="{1D053365-68DD-4DCD-9334-947D87E2A762}" dt="2021-03-23T19:23:35.065" v="130" actId="478"/>
          <ac:picMkLst>
            <pc:docMk/>
            <pc:sldMk cId="348035422" sldId="2611"/>
            <ac:picMk id="40" creationId="{D25ABC4C-01D1-1B40-90B5-63F2D7DF11E3}"/>
          </ac:picMkLst>
        </pc:picChg>
        <pc:picChg chg="del">
          <ac:chgData name="Felipe Bottrel" userId="3f3bf9e99669898b" providerId="LiveId" clId="{1D053365-68DD-4DCD-9334-947D87E2A762}" dt="2021-03-23T19:23:35.065" v="130" actId="478"/>
          <ac:picMkLst>
            <pc:docMk/>
            <pc:sldMk cId="348035422" sldId="2611"/>
            <ac:picMk id="41" creationId="{1B886754-52FB-B340-89C3-74511316CBEE}"/>
          </ac:picMkLst>
        </pc:picChg>
      </pc:sldChg>
      <pc:sldChg chg="modSp mod">
        <pc:chgData name="Felipe Bottrel" userId="3f3bf9e99669898b" providerId="LiveId" clId="{1D053365-68DD-4DCD-9334-947D87E2A762}" dt="2021-03-23T18:32:19.099" v="9" actId="20577"/>
        <pc:sldMkLst>
          <pc:docMk/>
          <pc:sldMk cId="3285913538" sldId="2619"/>
        </pc:sldMkLst>
        <pc:spChg chg="mod">
          <ac:chgData name="Felipe Bottrel" userId="3f3bf9e99669898b" providerId="LiveId" clId="{1D053365-68DD-4DCD-9334-947D87E2A762}" dt="2021-03-23T18:32:19.099" v="9" actId="20577"/>
          <ac:spMkLst>
            <pc:docMk/>
            <pc:sldMk cId="3285913538" sldId="2619"/>
            <ac:spMk id="5" creationId="{9A2C2D04-5B89-C548-8BC0-230B064EC520}"/>
          </ac:spMkLst>
        </pc:spChg>
      </pc:sldChg>
      <pc:sldChg chg="addSp delSp modSp mod">
        <pc:chgData name="Felipe Bottrel" userId="3f3bf9e99669898b" providerId="LiveId" clId="{1D053365-68DD-4DCD-9334-947D87E2A762}" dt="2021-03-23T19:11:14.558" v="37" actId="478"/>
        <pc:sldMkLst>
          <pc:docMk/>
          <pc:sldMk cId="2270943873" sldId="2628"/>
        </pc:sldMkLst>
        <pc:spChg chg="add mod">
          <ac:chgData name="Felipe Bottrel" userId="3f3bf9e99669898b" providerId="LiveId" clId="{1D053365-68DD-4DCD-9334-947D87E2A762}" dt="2021-03-23T19:11:14.558" v="37" actId="478"/>
          <ac:spMkLst>
            <pc:docMk/>
            <pc:sldMk cId="2270943873" sldId="2628"/>
            <ac:spMk id="5" creationId="{B3CE1367-EE6E-4269-B118-1EB90753A324}"/>
          </ac:spMkLst>
        </pc:spChg>
        <pc:spChg chg="mod">
          <ac:chgData name="Felipe Bottrel" userId="3f3bf9e99669898b" providerId="LiveId" clId="{1D053365-68DD-4DCD-9334-947D87E2A762}" dt="2021-03-23T19:11:12.689" v="36" actId="20577"/>
          <ac:spMkLst>
            <pc:docMk/>
            <pc:sldMk cId="2270943873" sldId="2628"/>
            <ac:spMk id="14" creationId="{C8D90B01-92F3-484B-AB43-32928CCAA497}"/>
          </ac:spMkLst>
        </pc:spChg>
        <pc:picChg chg="del">
          <ac:chgData name="Felipe Bottrel" userId="3f3bf9e99669898b" providerId="LiveId" clId="{1D053365-68DD-4DCD-9334-947D87E2A762}" dt="2021-03-23T19:11:14.558" v="37" actId="478"/>
          <ac:picMkLst>
            <pc:docMk/>
            <pc:sldMk cId="2270943873" sldId="2628"/>
            <ac:picMk id="26" creationId="{7D57FF70-330A-834F-82A6-C8A2BBADBFBA}"/>
          </ac:picMkLst>
        </pc:picChg>
      </pc:sldChg>
      <pc:sldChg chg="addSp delSp modSp mod">
        <pc:chgData name="Felipe Bottrel" userId="3f3bf9e99669898b" providerId="LiveId" clId="{1D053365-68DD-4DCD-9334-947D87E2A762}" dt="2021-03-23T19:11:38.791" v="45" actId="167"/>
        <pc:sldMkLst>
          <pc:docMk/>
          <pc:sldMk cId="1495005826" sldId="2630"/>
        </pc:sldMkLst>
        <pc:spChg chg="add mod ord">
          <ac:chgData name="Felipe Bottrel" userId="3f3bf9e99669898b" providerId="LiveId" clId="{1D053365-68DD-4DCD-9334-947D87E2A762}" dt="2021-03-23T19:11:38.791" v="45" actId="167"/>
          <ac:spMkLst>
            <pc:docMk/>
            <pc:sldMk cId="1495005826" sldId="2630"/>
            <ac:spMk id="6" creationId="{21886A8C-61CF-4052-B517-AC8699E1BF3D}"/>
          </ac:spMkLst>
        </pc:spChg>
        <pc:picChg chg="del">
          <ac:chgData name="Felipe Bottrel" userId="3f3bf9e99669898b" providerId="LiveId" clId="{1D053365-68DD-4DCD-9334-947D87E2A762}" dt="2021-03-23T19:11:37.009" v="44" actId="478"/>
          <ac:picMkLst>
            <pc:docMk/>
            <pc:sldMk cId="1495005826" sldId="2630"/>
            <ac:picMk id="11" creationId="{B13A504A-D2BE-A849-9B00-17380CBA95C2}"/>
          </ac:picMkLst>
        </pc:picChg>
      </pc:sldChg>
      <pc:sldChg chg="addSp delSp modSp mod">
        <pc:chgData name="Felipe Bottrel" userId="3f3bf9e99669898b" providerId="LiveId" clId="{1D053365-68DD-4DCD-9334-947D87E2A762}" dt="2021-03-23T19:11:59.634" v="48" actId="478"/>
        <pc:sldMkLst>
          <pc:docMk/>
          <pc:sldMk cId="1620511078" sldId="2633"/>
        </pc:sldMkLst>
        <pc:spChg chg="add mod">
          <ac:chgData name="Felipe Bottrel" userId="3f3bf9e99669898b" providerId="LiveId" clId="{1D053365-68DD-4DCD-9334-947D87E2A762}" dt="2021-03-23T19:11:59.634" v="48" actId="478"/>
          <ac:spMkLst>
            <pc:docMk/>
            <pc:sldMk cId="1620511078" sldId="2633"/>
            <ac:spMk id="5" creationId="{FD041F10-57CE-4F33-AAE9-CD184E49518C}"/>
          </ac:spMkLst>
        </pc:spChg>
        <pc:picChg chg="del">
          <ac:chgData name="Felipe Bottrel" userId="3f3bf9e99669898b" providerId="LiveId" clId="{1D053365-68DD-4DCD-9334-947D87E2A762}" dt="2021-03-23T19:11:59.634" v="48" actId="478"/>
          <ac:picMkLst>
            <pc:docMk/>
            <pc:sldMk cId="1620511078" sldId="2633"/>
            <ac:picMk id="17" creationId="{FF6561D0-E507-184C-89AB-C3E436F5EDF9}"/>
          </ac:picMkLst>
        </pc:picChg>
      </pc:sldChg>
      <pc:sldChg chg="addSp delSp modSp mod">
        <pc:chgData name="Felipe Bottrel" userId="3f3bf9e99669898b" providerId="LiveId" clId="{1D053365-68DD-4DCD-9334-947D87E2A762}" dt="2021-03-23T19:12:07.973" v="50" actId="167"/>
        <pc:sldMkLst>
          <pc:docMk/>
          <pc:sldMk cId="2199632357" sldId="2634"/>
        </pc:sldMkLst>
        <pc:spChg chg="add mod ord">
          <ac:chgData name="Felipe Bottrel" userId="3f3bf9e99669898b" providerId="LiveId" clId="{1D053365-68DD-4DCD-9334-947D87E2A762}" dt="2021-03-23T19:12:07.973" v="50" actId="167"/>
          <ac:spMkLst>
            <pc:docMk/>
            <pc:sldMk cId="2199632357" sldId="2634"/>
            <ac:spMk id="5" creationId="{8154CE8F-D4D3-4C50-8473-6C961608B772}"/>
          </ac:spMkLst>
        </pc:spChg>
        <pc:picChg chg="del">
          <ac:chgData name="Felipe Bottrel" userId="3f3bf9e99669898b" providerId="LiveId" clId="{1D053365-68DD-4DCD-9334-947D87E2A762}" dt="2021-03-23T19:12:06.313" v="49" actId="478"/>
          <ac:picMkLst>
            <pc:docMk/>
            <pc:sldMk cId="2199632357" sldId="2634"/>
            <ac:picMk id="7" creationId="{30C1C81A-4BF1-F947-BAD2-9EB558A8FD16}"/>
          </ac:picMkLst>
        </pc:picChg>
      </pc:sldChg>
      <pc:sldChg chg="addSp delSp modSp mod">
        <pc:chgData name="Felipe Bottrel" userId="3f3bf9e99669898b" providerId="LiveId" clId="{1D053365-68DD-4DCD-9334-947D87E2A762}" dt="2021-03-23T19:12:21.884" v="54" actId="167"/>
        <pc:sldMkLst>
          <pc:docMk/>
          <pc:sldMk cId="3123560223" sldId="2635"/>
        </pc:sldMkLst>
        <pc:spChg chg="mod">
          <ac:chgData name="Felipe Bottrel" userId="3f3bf9e99669898b" providerId="LiveId" clId="{1D053365-68DD-4DCD-9334-947D87E2A762}" dt="2021-03-23T19:12:11.558" v="52" actId="20577"/>
          <ac:spMkLst>
            <pc:docMk/>
            <pc:sldMk cId="3123560223" sldId="2635"/>
            <ac:spMk id="3" creationId="{A46E2750-7FAB-E444-A179-C2553807DFA5}"/>
          </ac:spMkLst>
        </pc:spChg>
        <pc:spChg chg="add mod ord">
          <ac:chgData name="Felipe Bottrel" userId="3f3bf9e99669898b" providerId="LiveId" clId="{1D053365-68DD-4DCD-9334-947D87E2A762}" dt="2021-03-23T19:12:21.884" v="54" actId="167"/>
          <ac:spMkLst>
            <pc:docMk/>
            <pc:sldMk cId="3123560223" sldId="2635"/>
            <ac:spMk id="6" creationId="{AF11356D-644A-48C9-88CB-B45493DA6F25}"/>
          </ac:spMkLst>
        </pc:spChg>
        <pc:picChg chg="del">
          <ac:chgData name="Felipe Bottrel" userId="3f3bf9e99669898b" providerId="LiveId" clId="{1D053365-68DD-4DCD-9334-947D87E2A762}" dt="2021-03-23T19:12:18.166" v="53" actId="478"/>
          <ac:picMkLst>
            <pc:docMk/>
            <pc:sldMk cId="3123560223" sldId="2635"/>
            <ac:picMk id="23" creationId="{C85A9F4F-E8AA-0048-8360-A1146332EA3B}"/>
          </ac:picMkLst>
        </pc:picChg>
      </pc:sldChg>
      <pc:sldChg chg="modSp mod">
        <pc:chgData name="Felipe Bottrel" userId="3f3bf9e99669898b" providerId="LiveId" clId="{1D053365-68DD-4DCD-9334-947D87E2A762}" dt="2021-03-23T18:48:35.579" v="11" actId="20577"/>
        <pc:sldMkLst>
          <pc:docMk/>
          <pc:sldMk cId="2424819665" sldId="2644"/>
        </pc:sldMkLst>
        <pc:spChg chg="mod">
          <ac:chgData name="Felipe Bottrel" userId="3f3bf9e99669898b" providerId="LiveId" clId="{1D053365-68DD-4DCD-9334-947D87E2A762}" dt="2021-03-23T18:48:35.579" v="11" actId="20577"/>
          <ac:spMkLst>
            <pc:docMk/>
            <pc:sldMk cId="2424819665" sldId="2644"/>
            <ac:spMk id="2" creationId="{BB0DD137-9079-3C45-AF12-B2D7F2B4244D}"/>
          </ac:spMkLst>
        </pc:spChg>
      </pc:sldChg>
      <pc:sldChg chg="modSp mod">
        <pc:chgData name="Felipe Bottrel" userId="3f3bf9e99669898b" providerId="LiveId" clId="{1D053365-68DD-4DCD-9334-947D87E2A762}" dt="2021-03-23T19:17:28.100" v="82" actId="20577"/>
        <pc:sldMkLst>
          <pc:docMk/>
          <pc:sldMk cId="282561469" sldId="2647"/>
        </pc:sldMkLst>
        <pc:spChg chg="mod">
          <ac:chgData name="Felipe Bottrel" userId="3f3bf9e99669898b" providerId="LiveId" clId="{1D053365-68DD-4DCD-9334-947D87E2A762}" dt="2021-03-23T18:26:52.202" v="3" actId="20577"/>
          <ac:spMkLst>
            <pc:docMk/>
            <pc:sldMk cId="282561469" sldId="2647"/>
            <ac:spMk id="6" creationId="{8503F9C3-2A67-2947-847A-45F7804F336A}"/>
          </ac:spMkLst>
        </pc:spChg>
        <pc:spChg chg="mod">
          <ac:chgData name="Felipe Bottrel" userId="3f3bf9e99669898b" providerId="LiveId" clId="{1D053365-68DD-4DCD-9334-947D87E2A762}" dt="2021-03-23T19:17:28.100" v="82" actId="20577"/>
          <ac:spMkLst>
            <pc:docMk/>
            <pc:sldMk cId="282561469" sldId="2647"/>
            <ac:spMk id="9" creationId="{17094955-CDA5-3042-A0F3-775BD1CB9228}"/>
          </ac:spMkLst>
        </pc:spChg>
      </pc:sldChg>
      <pc:sldChg chg="addSp delSp modSp mod">
        <pc:chgData name="Felipe Bottrel" userId="3f3bf9e99669898b" providerId="LiveId" clId="{1D053365-68DD-4DCD-9334-947D87E2A762}" dt="2021-03-23T19:18:27.137" v="98" actId="167"/>
        <pc:sldMkLst>
          <pc:docMk/>
          <pc:sldMk cId="3591830122" sldId="2656"/>
        </pc:sldMkLst>
        <pc:spChg chg="add mod ord">
          <ac:chgData name="Felipe Bottrel" userId="3f3bf9e99669898b" providerId="LiveId" clId="{1D053365-68DD-4DCD-9334-947D87E2A762}" dt="2021-03-23T19:18:27.137" v="98" actId="167"/>
          <ac:spMkLst>
            <pc:docMk/>
            <pc:sldMk cId="3591830122" sldId="2656"/>
            <ac:spMk id="6" creationId="{71555FB9-3D87-4724-AFC9-FC790206B608}"/>
          </ac:spMkLst>
        </pc:spChg>
        <pc:spChg chg="mod">
          <ac:chgData name="Felipe Bottrel" userId="3f3bf9e99669898b" providerId="LiveId" clId="{1D053365-68DD-4DCD-9334-947D87E2A762}" dt="2021-03-23T19:18:19.189" v="94" actId="20577"/>
          <ac:spMkLst>
            <pc:docMk/>
            <pc:sldMk cId="3591830122" sldId="2656"/>
            <ac:spMk id="22" creationId="{D002B957-C0B4-3B4B-AC5B-F1DBA51DCCB2}"/>
          </ac:spMkLst>
        </pc:spChg>
        <pc:spChg chg="mod">
          <ac:chgData name="Felipe Bottrel" userId="3f3bf9e99669898b" providerId="LiveId" clId="{1D053365-68DD-4DCD-9334-947D87E2A762}" dt="2021-03-23T19:18:22.774" v="96" actId="20577"/>
          <ac:spMkLst>
            <pc:docMk/>
            <pc:sldMk cId="3591830122" sldId="2656"/>
            <ac:spMk id="25" creationId="{068310E1-CA86-284E-B379-D46786C1FE2C}"/>
          </ac:spMkLst>
        </pc:spChg>
        <pc:picChg chg="del">
          <ac:chgData name="Felipe Bottrel" userId="3f3bf9e99669898b" providerId="LiveId" clId="{1D053365-68DD-4DCD-9334-947D87E2A762}" dt="2021-03-23T19:18:25.251" v="97" actId="478"/>
          <ac:picMkLst>
            <pc:docMk/>
            <pc:sldMk cId="3591830122" sldId="2656"/>
            <ac:picMk id="29" creationId="{7D7B97E2-FAAD-D14C-AFD6-067026A424FE}"/>
          </ac:picMkLst>
        </pc:picChg>
      </pc:sldChg>
      <pc:sldChg chg="addSp delSp modSp mod">
        <pc:chgData name="Felipe Bottrel" userId="3f3bf9e99669898b" providerId="LiveId" clId="{1D053365-68DD-4DCD-9334-947D87E2A762}" dt="2021-03-23T19:20:49.177" v="104" actId="167"/>
        <pc:sldMkLst>
          <pc:docMk/>
          <pc:sldMk cId="3349293404" sldId="2657"/>
        </pc:sldMkLst>
        <pc:spChg chg="add mod ord">
          <ac:chgData name="Felipe Bottrel" userId="3f3bf9e99669898b" providerId="LiveId" clId="{1D053365-68DD-4DCD-9334-947D87E2A762}" dt="2021-03-23T19:20:49.177" v="104" actId="167"/>
          <ac:spMkLst>
            <pc:docMk/>
            <pc:sldMk cId="3349293404" sldId="2657"/>
            <ac:spMk id="6" creationId="{C3E5E44F-A788-4A4F-BF3E-09E0A7CEA3BA}"/>
          </ac:spMkLst>
        </pc:spChg>
        <pc:spChg chg="mod">
          <ac:chgData name="Felipe Bottrel" userId="3f3bf9e99669898b" providerId="LiveId" clId="{1D053365-68DD-4DCD-9334-947D87E2A762}" dt="2021-03-23T18:31:10.094" v="5" actId="20577"/>
          <ac:spMkLst>
            <pc:docMk/>
            <pc:sldMk cId="3349293404" sldId="2657"/>
            <ac:spMk id="30" creationId="{F7D79E22-6201-024F-95B1-36E88202298D}"/>
          </ac:spMkLst>
        </pc:spChg>
        <pc:picChg chg="del">
          <ac:chgData name="Felipe Bottrel" userId="3f3bf9e99669898b" providerId="LiveId" clId="{1D053365-68DD-4DCD-9334-947D87E2A762}" dt="2021-03-23T19:20:46.758" v="103" actId="478"/>
          <ac:picMkLst>
            <pc:docMk/>
            <pc:sldMk cId="3349293404" sldId="2657"/>
            <ac:picMk id="8" creationId="{A7351A15-61BD-EF42-9D9B-2DFD2B3958BE}"/>
          </ac:picMkLst>
        </pc:picChg>
      </pc:sldChg>
      <pc:sldChg chg="modSp mod">
        <pc:chgData name="Felipe Bottrel" userId="3f3bf9e99669898b" providerId="LiveId" clId="{1D053365-68DD-4DCD-9334-947D87E2A762}" dt="2021-03-23T18:31:44.718" v="7" actId="20577"/>
        <pc:sldMkLst>
          <pc:docMk/>
          <pc:sldMk cId="3032768769" sldId="2658"/>
        </pc:sldMkLst>
        <pc:spChg chg="mod">
          <ac:chgData name="Felipe Bottrel" userId="3f3bf9e99669898b" providerId="LiveId" clId="{1D053365-68DD-4DCD-9334-947D87E2A762}" dt="2021-03-23T18:31:44.718" v="7" actId="20577"/>
          <ac:spMkLst>
            <pc:docMk/>
            <pc:sldMk cId="3032768769" sldId="2658"/>
            <ac:spMk id="36" creationId="{5D60D17E-E712-D24F-8338-4458E323638C}"/>
          </ac:spMkLst>
        </pc:spChg>
      </pc:sldChg>
      <pc:sldChg chg="addSp delSp modSp mod">
        <pc:chgData name="Felipe Bottrel" userId="3f3bf9e99669898b" providerId="LiveId" clId="{1D053365-68DD-4DCD-9334-947D87E2A762}" dt="2021-03-23T19:23:29.203" v="129" actId="20577"/>
        <pc:sldMkLst>
          <pc:docMk/>
          <pc:sldMk cId="181978825" sldId="2665"/>
        </pc:sldMkLst>
        <pc:spChg chg="add mod ord">
          <ac:chgData name="Felipe Bottrel" userId="3f3bf9e99669898b" providerId="LiveId" clId="{1D053365-68DD-4DCD-9334-947D87E2A762}" dt="2021-03-23T19:23:18.647" v="123" actId="167"/>
          <ac:spMkLst>
            <pc:docMk/>
            <pc:sldMk cId="181978825" sldId="2665"/>
            <ac:spMk id="7" creationId="{C49EB592-2177-4098-8ED0-71670F2E60FC}"/>
          </ac:spMkLst>
        </pc:spChg>
        <pc:spChg chg="mod">
          <ac:chgData name="Felipe Bottrel" userId="3f3bf9e99669898b" providerId="LiveId" clId="{1D053365-68DD-4DCD-9334-947D87E2A762}" dt="2021-03-23T19:23:21.624" v="125" actId="20577"/>
          <ac:spMkLst>
            <pc:docMk/>
            <pc:sldMk cId="181978825" sldId="2665"/>
            <ac:spMk id="9" creationId="{7196CE26-5A14-434F-B780-151FC85A44F1}"/>
          </ac:spMkLst>
        </pc:spChg>
        <pc:spChg chg="add mod ord">
          <ac:chgData name="Felipe Bottrel" userId="3f3bf9e99669898b" providerId="LiveId" clId="{1D053365-68DD-4DCD-9334-947D87E2A762}" dt="2021-03-23T19:23:18.647" v="123" actId="167"/>
          <ac:spMkLst>
            <pc:docMk/>
            <pc:sldMk cId="181978825" sldId="2665"/>
            <ac:spMk id="12" creationId="{A8A3AEB9-1959-4B1A-9204-83520D2E7E1B}"/>
          </ac:spMkLst>
        </pc:spChg>
        <pc:spChg chg="add mod ord">
          <ac:chgData name="Felipe Bottrel" userId="3f3bf9e99669898b" providerId="LiveId" clId="{1D053365-68DD-4DCD-9334-947D87E2A762}" dt="2021-03-23T19:23:18.647" v="123" actId="167"/>
          <ac:spMkLst>
            <pc:docMk/>
            <pc:sldMk cId="181978825" sldId="2665"/>
            <ac:spMk id="14" creationId="{CF15EEDA-C6DB-4DE5-83B2-7D64B60BD059}"/>
          </ac:spMkLst>
        </pc:spChg>
        <pc:spChg chg="mod">
          <ac:chgData name="Felipe Bottrel" userId="3f3bf9e99669898b" providerId="LiveId" clId="{1D053365-68DD-4DCD-9334-947D87E2A762}" dt="2021-03-23T19:23:25.130" v="127" actId="20577"/>
          <ac:spMkLst>
            <pc:docMk/>
            <pc:sldMk cId="181978825" sldId="2665"/>
            <ac:spMk id="139" creationId="{609924D5-E027-1D4D-A747-E64C2DBF0748}"/>
          </ac:spMkLst>
        </pc:spChg>
        <pc:spChg chg="mod">
          <ac:chgData name="Felipe Bottrel" userId="3f3bf9e99669898b" providerId="LiveId" clId="{1D053365-68DD-4DCD-9334-947D87E2A762}" dt="2021-03-23T19:23:29.203" v="129" actId="20577"/>
          <ac:spMkLst>
            <pc:docMk/>
            <pc:sldMk cId="181978825" sldId="2665"/>
            <ac:spMk id="145" creationId="{9C1F9266-45B5-3F4C-9B8F-4183AFFEA410}"/>
          </ac:spMkLst>
        </pc:spChg>
        <pc:picChg chg="del">
          <ac:chgData name="Felipe Bottrel" userId="3f3bf9e99669898b" providerId="LiveId" clId="{1D053365-68DD-4DCD-9334-947D87E2A762}" dt="2021-03-23T19:23:14.969" v="122" actId="478"/>
          <ac:picMkLst>
            <pc:docMk/>
            <pc:sldMk cId="181978825" sldId="2665"/>
            <ac:picMk id="37" creationId="{FFA7FE87-AADB-F743-9FFB-828353C8F03B}"/>
          </ac:picMkLst>
        </pc:picChg>
        <pc:picChg chg="del">
          <ac:chgData name="Felipe Bottrel" userId="3f3bf9e99669898b" providerId="LiveId" clId="{1D053365-68DD-4DCD-9334-947D87E2A762}" dt="2021-03-23T19:23:14.969" v="122" actId="478"/>
          <ac:picMkLst>
            <pc:docMk/>
            <pc:sldMk cId="181978825" sldId="2665"/>
            <ac:picMk id="38" creationId="{71077BF1-4E78-114C-9826-CD1481AED6DC}"/>
          </ac:picMkLst>
        </pc:picChg>
        <pc:picChg chg="del">
          <ac:chgData name="Felipe Bottrel" userId="3f3bf9e99669898b" providerId="LiveId" clId="{1D053365-68DD-4DCD-9334-947D87E2A762}" dt="2021-03-23T19:23:14.969" v="122" actId="478"/>
          <ac:picMkLst>
            <pc:docMk/>
            <pc:sldMk cId="181978825" sldId="2665"/>
            <ac:picMk id="39" creationId="{427ACC99-DF03-ED47-9A2C-AE543CDC7376}"/>
          </ac:picMkLst>
        </pc:picChg>
      </pc:sldChg>
      <pc:sldChg chg="addSp delSp modSp mod">
        <pc:chgData name="Felipe Bottrel" userId="3f3bf9e99669898b" providerId="LiveId" clId="{1D053365-68DD-4DCD-9334-947D87E2A762}" dt="2021-03-23T19:23:54.547" v="139" actId="478"/>
        <pc:sldMkLst>
          <pc:docMk/>
          <pc:sldMk cId="1989368387" sldId="2666"/>
        </pc:sldMkLst>
        <pc:spChg chg="add mod">
          <ac:chgData name="Felipe Bottrel" userId="3f3bf9e99669898b" providerId="LiveId" clId="{1D053365-68DD-4DCD-9334-947D87E2A762}" dt="2021-03-23T19:23:54.547" v="139" actId="478"/>
          <ac:spMkLst>
            <pc:docMk/>
            <pc:sldMk cId="1989368387" sldId="2666"/>
            <ac:spMk id="9" creationId="{811CC8DD-CDC7-425B-85AA-0FBDEE93DED6}"/>
          </ac:spMkLst>
        </pc:spChg>
        <pc:spChg chg="add mod">
          <ac:chgData name="Felipe Bottrel" userId="3f3bf9e99669898b" providerId="LiveId" clId="{1D053365-68DD-4DCD-9334-947D87E2A762}" dt="2021-03-23T19:23:54.547" v="139" actId="478"/>
          <ac:spMkLst>
            <pc:docMk/>
            <pc:sldMk cId="1989368387" sldId="2666"/>
            <ac:spMk id="12" creationId="{5390A6E2-E178-4080-A049-0B515986D31F}"/>
          </ac:spMkLst>
        </pc:spChg>
        <pc:spChg chg="add mod">
          <ac:chgData name="Felipe Bottrel" userId="3f3bf9e99669898b" providerId="LiveId" clId="{1D053365-68DD-4DCD-9334-947D87E2A762}" dt="2021-03-23T19:23:54.547" v="139" actId="478"/>
          <ac:spMkLst>
            <pc:docMk/>
            <pc:sldMk cId="1989368387" sldId="2666"/>
            <ac:spMk id="14" creationId="{5F812E25-0350-4CC5-8756-E40BBF69DE78}"/>
          </ac:spMkLst>
        </pc:spChg>
        <pc:spChg chg="add mod">
          <ac:chgData name="Felipe Bottrel" userId="3f3bf9e99669898b" providerId="LiveId" clId="{1D053365-68DD-4DCD-9334-947D87E2A762}" dt="2021-03-23T19:23:54.547" v="139" actId="478"/>
          <ac:spMkLst>
            <pc:docMk/>
            <pc:sldMk cId="1989368387" sldId="2666"/>
            <ac:spMk id="16" creationId="{24D1BA01-0EAE-4E62-8BB9-6C1A542BC1CD}"/>
          </ac:spMkLst>
        </pc:spChg>
        <pc:spChg chg="add mod">
          <ac:chgData name="Felipe Bottrel" userId="3f3bf9e99669898b" providerId="LiveId" clId="{1D053365-68DD-4DCD-9334-947D87E2A762}" dt="2021-03-23T19:23:54.547" v="139" actId="478"/>
          <ac:spMkLst>
            <pc:docMk/>
            <pc:sldMk cId="1989368387" sldId="2666"/>
            <ac:spMk id="18" creationId="{F79D3A90-A960-4BAC-A7E5-9649B10FDC5D}"/>
          </ac:spMkLst>
        </pc:spChg>
        <pc:picChg chg="del">
          <ac:chgData name="Felipe Bottrel" userId="3f3bf9e99669898b" providerId="LiveId" clId="{1D053365-68DD-4DCD-9334-947D87E2A762}" dt="2021-03-23T19:23:54.547" v="139" actId="478"/>
          <ac:picMkLst>
            <pc:docMk/>
            <pc:sldMk cId="1989368387" sldId="2666"/>
            <ac:picMk id="7" creationId="{1B0AFE72-49AC-0046-BEDE-389C3A557775}"/>
          </ac:picMkLst>
        </pc:picChg>
        <pc:picChg chg="del">
          <ac:chgData name="Felipe Bottrel" userId="3f3bf9e99669898b" providerId="LiveId" clId="{1D053365-68DD-4DCD-9334-947D87E2A762}" dt="2021-03-23T19:23:54.547" v="139" actId="478"/>
          <ac:picMkLst>
            <pc:docMk/>
            <pc:sldMk cId="1989368387" sldId="2666"/>
            <ac:picMk id="10" creationId="{9B23ECFA-338A-2B44-A530-A15E6C5432D9}"/>
          </ac:picMkLst>
        </pc:picChg>
        <pc:picChg chg="del">
          <ac:chgData name="Felipe Bottrel" userId="3f3bf9e99669898b" providerId="LiveId" clId="{1D053365-68DD-4DCD-9334-947D87E2A762}" dt="2021-03-23T19:23:54.547" v="139" actId="478"/>
          <ac:picMkLst>
            <pc:docMk/>
            <pc:sldMk cId="1989368387" sldId="2666"/>
            <ac:picMk id="36" creationId="{59A58F05-BF34-7F4C-B780-D4742AA17EE1}"/>
          </ac:picMkLst>
        </pc:picChg>
        <pc:picChg chg="del">
          <ac:chgData name="Felipe Bottrel" userId="3f3bf9e99669898b" providerId="LiveId" clId="{1D053365-68DD-4DCD-9334-947D87E2A762}" dt="2021-03-23T19:23:54.547" v="139" actId="478"/>
          <ac:picMkLst>
            <pc:docMk/>
            <pc:sldMk cId="1989368387" sldId="2666"/>
            <ac:picMk id="37" creationId="{84424F38-29A8-EC4C-B5BC-09A6CE7E1476}"/>
          </ac:picMkLst>
        </pc:picChg>
        <pc:picChg chg="del">
          <ac:chgData name="Felipe Bottrel" userId="3f3bf9e99669898b" providerId="LiveId" clId="{1D053365-68DD-4DCD-9334-947D87E2A762}" dt="2021-03-23T19:23:54.547" v="139" actId="478"/>
          <ac:picMkLst>
            <pc:docMk/>
            <pc:sldMk cId="1989368387" sldId="2666"/>
            <ac:picMk id="38" creationId="{EA04572D-C7D6-1E41-9025-D87AC38CD29B}"/>
          </ac:picMkLst>
        </pc:picChg>
      </pc:sldChg>
      <pc:sldChg chg="addSp delSp modSp mod">
        <pc:chgData name="Felipe Bottrel" userId="3f3bf9e99669898b" providerId="LiveId" clId="{1D053365-68DD-4DCD-9334-947D87E2A762}" dt="2021-03-23T19:24:07.320" v="140" actId="478"/>
        <pc:sldMkLst>
          <pc:docMk/>
          <pc:sldMk cId="3121204207" sldId="2667"/>
        </pc:sldMkLst>
        <pc:spChg chg="add mod">
          <ac:chgData name="Felipe Bottrel" userId="3f3bf9e99669898b" providerId="LiveId" clId="{1D053365-68DD-4DCD-9334-947D87E2A762}" dt="2021-03-23T19:24:07.320" v="140" actId="478"/>
          <ac:spMkLst>
            <pc:docMk/>
            <pc:sldMk cId="3121204207" sldId="2667"/>
            <ac:spMk id="7" creationId="{F4AD7A4C-B62C-453F-9D6B-BAA277991091}"/>
          </ac:spMkLst>
        </pc:spChg>
        <pc:spChg chg="add mod">
          <ac:chgData name="Felipe Bottrel" userId="3f3bf9e99669898b" providerId="LiveId" clId="{1D053365-68DD-4DCD-9334-947D87E2A762}" dt="2021-03-23T19:24:07.320" v="140" actId="478"/>
          <ac:spMkLst>
            <pc:docMk/>
            <pc:sldMk cId="3121204207" sldId="2667"/>
            <ac:spMk id="11" creationId="{F2B55CD1-C960-4F71-9467-FA83B3776C94}"/>
          </ac:spMkLst>
        </pc:spChg>
        <pc:spChg chg="add mod">
          <ac:chgData name="Felipe Bottrel" userId="3f3bf9e99669898b" providerId="LiveId" clId="{1D053365-68DD-4DCD-9334-947D87E2A762}" dt="2021-03-23T19:24:07.320" v="140" actId="478"/>
          <ac:spMkLst>
            <pc:docMk/>
            <pc:sldMk cId="3121204207" sldId="2667"/>
            <ac:spMk id="13" creationId="{E30C9E1D-C203-4DD5-9EDE-9B8CCBC86242}"/>
          </ac:spMkLst>
        </pc:spChg>
        <pc:picChg chg="del">
          <ac:chgData name="Felipe Bottrel" userId="3f3bf9e99669898b" providerId="LiveId" clId="{1D053365-68DD-4DCD-9334-947D87E2A762}" dt="2021-03-23T19:24:07.320" v="140" actId="478"/>
          <ac:picMkLst>
            <pc:docMk/>
            <pc:sldMk cId="3121204207" sldId="2667"/>
            <ac:picMk id="42" creationId="{924B1A6B-457B-2943-AD20-E571ABC1A195}"/>
          </ac:picMkLst>
        </pc:picChg>
        <pc:picChg chg="del">
          <ac:chgData name="Felipe Bottrel" userId="3f3bf9e99669898b" providerId="LiveId" clId="{1D053365-68DD-4DCD-9334-947D87E2A762}" dt="2021-03-23T19:24:07.320" v="140" actId="478"/>
          <ac:picMkLst>
            <pc:docMk/>
            <pc:sldMk cId="3121204207" sldId="2667"/>
            <ac:picMk id="43" creationId="{B89F2653-694F-CA4F-B98F-95DEBFE6B544}"/>
          </ac:picMkLst>
        </pc:picChg>
        <pc:picChg chg="del">
          <ac:chgData name="Felipe Bottrel" userId="3f3bf9e99669898b" providerId="LiveId" clId="{1D053365-68DD-4DCD-9334-947D87E2A762}" dt="2021-03-23T19:24:07.320" v="140" actId="478"/>
          <ac:picMkLst>
            <pc:docMk/>
            <pc:sldMk cId="3121204207" sldId="2667"/>
            <ac:picMk id="44" creationId="{5A86BB1C-936F-C64A-A1F3-F41EC4B0DDB8}"/>
          </ac:picMkLst>
        </pc:picChg>
      </pc:sldChg>
      <pc:sldChg chg="addSp delSp modSp mod">
        <pc:chgData name="Felipe Bottrel" userId="3f3bf9e99669898b" providerId="LiveId" clId="{1D053365-68DD-4DCD-9334-947D87E2A762}" dt="2021-03-23T19:24:19.042" v="141" actId="478"/>
        <pc:sldMkLst>
          <pc:docMk/>
          <pc:sldMk cId="1476073596" sldId="2668"/>
        </pc:sldMkLst>
        <pc:spChg chg="add mod">
          <ac:chgData name="Felipe Bottrel" userId="3f3bf9e99669898b" providerId="LiveId" clId="{1D053365-68DD-4DCD-9334-947D87E2A762}" dt="2021-03-23T19:24:19.042" v="141" actId="478"/>
          <ac:spMkLst>
            <pc:docMk/>
            <pc:sldMk cId="1476073596" sldId="2668"/>
            <ac:spMk id="7" creationId="{AF8F743D-E5F1-4689-BA40-D6AEE8DAC411}"/>
          </ac:spMkLst>
        </pc:spChg>
        <pc:spChg chg="add mod">
          <ac:chgData name="Felipe Bottrel" userId="3f3bf9e99669898b" providerId="LiveId" clId="{1D053365-68DD-4DCD-9334-947D87E2A762}" dt="2021-03-23T19:24:19.042" v="141" actId="478"/>
          <ac:spMkLst>
            <pc:docMk/>
            <pc:sldMk cId="1476073596" sldId="2668"/>
            <ac:spMk id="11" creationId="{D4F8CA86-F454-4A91-BC1F-8729B379EE33}"/>
          </ac:spMkLst>
        </pc:spChg>
        <pc:spChg chg="add mod">
          <ac:chgData name="Felipe Bottrel" userId="3f3bf9e99669898b" providerId="LiveId" clId="{1D053365-68DD-4DCD-9334-947D87E2A762}" dt="2021-03-23T19:24:19.042" v="141" actId="478"/>
          <ac:spMkLst>
            <pc:docMk/>
            <pc:sldMk cId="1476073596" sldId="2668"/>
            <ac:spMk id="13" creationId="{005B9CE2-029D-48FA-87D5-ABFD7E1CAC8E}"/>
          </ac:spMkLst>
        </pc:spChg>
        <pc:spChg chg="add mod">
          <ac:chgData name="Felipe Bottrel" userId="3f3bf9e99669898b" providerId="LiveId" clId="{1D053365-68DD-4DCD-9334-947D87E2A762}" dt="2021-03-23T19:24:19.042" v="141" actId="478"/>
          <ac:spMkLst>
            <pc:docMk/>
            <pc:sldMk cId="1476073596" sldId="2668"/>
            <ac:spMk id="15" creationId="{CAEC6AC9-D259-403F-B74E-45493416DD06}"/>
          </ac:spMkLst>
        </pc:spChg>
        <pc:picChg chg="del">
          <ac:chgData name="Felipe Bottrel" userId="3f3bf9e99669898b" providerId="LiveId" clId="{1D053365-68DD-4DCD-9334-947D87E2A762}" dt="2021-03-23T19:24:19.042" v="141" actId="478"/>
          <ac:picMkLst>
            <pc:docMk/>
            <pc:sldMk cId="1476073596" sldId="2668"/>
            <ac:picMk id="39" creationId="{36ABFA55-048C-5046-8882-DB3B60385298}"/>
          </ac:picMkLst>
        </pc:picChg>
        <pc:picChg chg="del">
          <ac:chgData name="Felipe Bottrel" userId="3f3bf9e99669898b" providerId="LiveId" clId="{1D053365-68DD-4DCD-9334-947D87E2A762}" dt="2021-03-23T19:24:19.042" v="141" actId="478"/>
          <ac:picMkLst>
            <pc:docMk/>
            <pc:sldMk cId="1476073596" sldId="2668"/>
            <ac:picMk id="40" creationId="{07918D49-DA1D-4047-A825-9177FA5E7305}"/>
          </ac:picMkLst>
        </pc:picChg>
        <pc:picChg chg="del">
          <ac:chgData name="Felipe Bottrel" userId="3f3bf9e99669898b" providerId="LiveId" clId="{1D053365-68DD-4DCD-9334-947D87E2A762}" dt="2021-03-23T19:24:19.042" v="141" actId="478"/>
          <ac:picMkLst>
            <pc:docMk/>
            <pc:sldMk cId="1476073596" sldId="2668"/>
            <ac:picMk id="41" creationId="{655B40F4-A66C-BB40-9CB3-D0989DDAD835}"/>
          </ac:picMkLst>
        </pc:picChg>
        <pc:picChg chg="del">
          <ac:chgData name="Felipe Bottrel" userId="3f3bf9e99669898b" providerId="LiveId" clId="{1D053365-68DD-4DCD-9334-947D87E2A762}" dt="2021-03-23T19:24:19.042" v="141" actId="478"/>
          <ac:picMkLst>
            <pc:docMk/>
            <pc:sldMk cId="1476073596" sldId="2668"/>
            <ac:picMk id="42" creationId="{1E2C8D87-41D3-4444-9D03-7ACBCB2B6346}"/>
          </ac:picMkLst>
        </pc:picChg>
      </pc:sldChg>
      <pc:sldChg chg="addSp delSp modSp mod">
        <pc:chgData name="Felipe Bottrel" userId="3f3bf9e99669898b" providerId="LiveId" clId="{1D053365-68DD-4DCD-9334-947D87E2A762}" dt="2021-03-23T19:24:47.529" v="152" actId="20577"/>
        <pc:sldMkLst>
          <pc:docMk/>
          <pc:sldMk cId="1594891678" sldId="2669"/>
        </pc:sldMkLst>
        <pc:spChg chg="add mod">
          <ac:chgData name="Felipe Bottrel" userId="3f3bf9e99669898b" providerId="LiveId" clId="{1D053365-68DD-4DCD-9334-947D87E2A762}" dt="2021-03-23T19:24:32.593" v="142" actId="478"/>
          <ac:spMkLst>
            <pc:docMk/>
            <pc:sldMk cId="1594891678" sldId="2669"/>
            <ac:spMk id="7" creationId="{E63FE91C-4072-4103-9F78-873A09871016}"/>
          </ac:spMkLst>
        </pc:spChg>
        <pc:spChg chg="mod">
          <ac:chgData name="Felipe Bottrel" userId="3f3bf9e99669898b" providerId="LiveId" clId="{1D053365-68DD-4DCD-9334-947D87E2A762}" dt="2021-03-23T19:24:38.031" v="144" actId="20577"/>
          <ac:spMkLst>
            <pc:docMk/>
            <pc:sldMk cId="1594891678" sldId="2669"/>
            <ac:spMk id="8" creationId="{AF8785F5-0239-1B46-AC00-64CD11B52D8B}"/>
          </ac:spMkLst>
        </pc:spChg>
        <pc:spChg chg="add mod">
          <ac:chgData name="Felipe Bottrel" userId="3f3bf9e99669898b" providerId="LiveId" clId="{1D053365-68DD-4DCD-9334-947D87E2A762}" dt="2021-03-23T19:24:32.593" v="142" actId="478"/>
          <ac:spMkLst>
            <pc:docMk/>
            <pc:sldMk cId="1594891678" sldId="2669"/>
            <ac:spMk id="11" creationId="{63F8CB05-0BC4-425E-A0FB-B317C53C1870}"/>
          </ac:spMkLst>
        </pc:spChg>
        <pc:spChg chg="add mod">
          <ac:chgData name="Felipe Bottrel" userId="3f3bf9e99669898b" providerId="LiveId" clId="{1D053365-68DD-4DCD-9334-947D87E2A762}" dt="2021-03-23T19:24:32.593" v="142" actId="478"/>
          <ac:spMkLst>
            <pc:docMk/>
            <pc:sldMk cId="1594891678" sldId="2669"/>
            <ac:spMk id="13" creationId="{80CAB761-EC39-4330-AED4-475BB70CB511}"/>
          </ac:spMkLst>
        </pc:spChg>
        <pc:spChg chg="add mod">
          <ac:chgData name="Felipe Bottrel" userId="3f3bf9e99669898b" providerId="LiveId" clId="{1D053365-68DD-4DCD-9334-947D87E2A762}" dt="2021-03-23T19:24:32.593" v="142" actId="478"/>
          <ac:spMkLst>
            <pc:docMk/>
            <pc:sldMk cId="1594891678" sldId="2669"/>
            <ac:spMk id="15" creationId="{95A28242-1D9E-42B2-AAF1-5FF8210BC51A}"/>
          </ac:spMkLst>
        </pc:spChg>
        <pc:spChg chg="add mod">
          <ac:chgData name="Felipe Bottrel" userId="3f3bf9e99669898b" providerId="LiveId" clId="{1D053365-68DD-4DCD-9334-947D87E2A762}" dt="2021-03-23T19:24:32.593" v="142" actId="478"/>
          <ac:spMkLst>
            <pc:docMk/>
            <pc:sldMk cId="1594891678" sldId="2669"/>
            <ac:spMk id="17" creationId="{2FF5A660-3000-442E-83FF-FD5801B5F54A}"/>
          </ac:spMkLst>
        </pc:spChg>
        <pc:spChg chg="mod">
          <ac:chgData name="Felipe Bottrel" userId="3f3bf9e99669898b" providerId="LiveId" clId="{1D053365-68DD-4DCD-9334-947D87E2A762}" dt="2021-03-23T19:24:47.529" v="152" actId="20577"/>
          <ac:spMkLst>
            <pc:docMk/>
            <pc:sldMk cId="1594891678" sldId="2669"/>
            <ac:spMk id="25" creationId="{F31FFE60-2A8C-B145-B481-E224D224B8BC}"/>
          </ac:spMkLst>
        </pc:spChg>
        <pc:spChg chg="mod">
          <ac:chgData name="Felipe Bottrel" userId="3f3bf9e99669898b" providerId="LiveId" clId="{1D053365-68DD-4DCD-9334-947D87E2A762}" dt="2021-03-23T19:24:39.946" v="146" actId="20577"/>
          <ac:spMkLst>
            <pc:docMk/>
            <pc:sldMk cId="1594891678" sldId="2669"/>
            <ac:spMk id="50" creationId="{1CD523FD-05B9-F447-9918-100FFA6948A7}"/>
          </ac:spMkLst>
        </pc:spChg>
        <pc:spChg chg="mod">
          <ac:chgData name="Felipe Bottrel" userId="3f3bf9e99669898b" providerId="LiveId" clId="{1D053365-68DD-4DCD-9334-947D87E2A762}" dt="2021-03-23T19:24:44.075" v="150" actId="20577"/>
          <ac:spMkLst>
            <pc:docMk/>
            <pc:sldMk cId="1594891678" sldId="2669"/>
            <ac:spMk id="72" creationId="{61AE1DC0-602D-9E4D-A229-3A4F2FCF2DE2}"/>
          </ac:spMkLst>
        </pc:spChg>
        <pc:spChg chg="mod">
          <ac:chgData name="Felipe Bottrel" userId="3f3bf9e99669898b" providerId="LiveId" clId="{1D053365-68DD-4DCD-9334-947D87E2A762}" dt="2021-03-23T19:24:42.317" v="148" actId="20577"/>
          <ac:spMkLst>
            <pc:docMk/>
            <pc:sldMk cId="1594891678" sldId="2669"/>
            <ac:spMk id="139" creationId="{609924D5-E027-1D4D-A747-E64C2DBF0748}"/>
          </ac:spMkLst>
        </pc:spChg>
        <pc:picChg chg="del">
          <ac:chgData name="Felipe Bottrel" userId="3f3bf9e99669898b" providerId="LiveId" clId="{1D053365-68DD-4DCD-9334-947D87E2A762}" dt="2021-03-23T19:24:32.593" v="142" actId="478"/>
          <ac:picMkLst>
            <pc:docMk/>
            <pc:sldMk cId="1594891678" sldId="2669"/>
            <ac:picMk id="54" creationId="{699369D2-51B5-3740-82F4-8EABDAEE19C4}"/>
          </ac:picMkLst>
        </pc:picChg>
        <pc:picChg chg="del">
          <ac:chgData name="Felipe Bottrel" userId="3f3bf9e99669898b" providerId="LiveId" clId="{1D053365-68DD-4DCD-9334-947D87E2A762}" dt="2021-03-23T19:24:32.593" v="142" actId="478"/>
          <ac:picMkLst>
            <pc:docMk/>
            <pc:sldMk cId="1594891678" sldId="2669"/>
            <ac:picMk id="55" creationId="{906C9AB6-5A38-BB42-87B7-1FD609E0FBED}"/>
          </ac:picMkLst>
        </pc:picChg>
        <pc:picChg chg="del">
          <ac:chgData name="Felipe Bottrel" userId="3f3bf9e99669898b" providerId="LiveId" clId="{1D053365-68DD-4DCD-9334-947D87E2A762}" dt="2021-03-23T19:24:32.593" v="142" actId="478"/>
          <ac:picMkLst>
            <pc:docMk/>
            <pc:sldMk cId="1594891678" sldId="2669"/>
            <ac:picMk id="61" creationId="{082BEF00-D74E-E04E-BD8A-5A191B58D322}"/>
          </ac:picMkLst>
        </pc:picChg>
        <pc:picChg chg="del">
          <ac:chgData name="Felipe Bottrel" userId="3f3bf9e99669898b" providerId="LiveId" clId="{1D053365-68DD-4DCD-9334-947D87E2A762}" dt="2021-03-23T19:24:32.593" v="142" actId="478"/>
          <ac:picMkLst>
            <pc:docMk/>
            <pc:sldMk cId="1594891678" sldId="2669"/>
            <ac:picMk id="62" creationId="{ABB6C52A-FB58-E941-9220-1AFDCF0A6CF5}"/>
          </ac:picMkLst>
        </pc:picChg>
        <pc:picChg chg="del">
          <ac:chgData name="Felipe Bottrel" userId="3f3bf9e99669898b" providerId="LiveId" clId="{1D053365-68DD-4DCD-9334-947D87E2A762}" dt="2021-03-23T19:24:32.593" v="142" actId="478"/>
          <ac:picMkLst>
            <pc:docMk/>
            <pc:sldMk cId="1594891678" sldId="2669"/>
            <ac:picMk id="63" creationId="{9DF9E1C4-AAD7-DB4C-BBF3-E80480D0B3BF}"/>
          </ac:picMkLst>
        </pc:picChg>
      </pc:sldChg>
      <pc:sldChg chg="addSp delSp modSp mod">
        <pc:chgData name="Felipe Bottrel" userId="3f3bf9e99669898b" providerId="LiveId" clId="{1D053365-68DD-4DCD-9334-947D87E2A762}" dt="2021-03-23T19:23:09.829" v="121" actId="478"/>
        <pc:sldMkLst>
          <pc:docMk/>
          <pc:sldMk cId="2713027696" sldId="2670"/>
        </pc:sldMkLst>
        <pc:spChg chg="add mod">
          <ac:chgData name="Felipe Bottrel" userId="3f3bf9e99669898b" providerId="LiveId" clId="{1D053365-68DD-4DCD-9334-947D87E2A762}" dt="2021-03-23T19:23:09.305" v="120" actId="478"/>
          <ac:spMkLst>
            <pc:docMk/>
            <pc:sldMk cId="2713027696" sldId="2670"/>
            <ac:spMk id="7" creationId="{6494DDD8-825C-4B9B-BDF1-11D895803CDD}"/>
          </ac:spMkLst>
        </pc:spChg>
        <pc:spChg chg="mod">
          <ac:chgData name="Felipe Bottrel" userId="3f3bf9e99669898b" providerId="LiveId" clId="{1D053365-68DD-4DCD-9334-947D87E2A762}" dt="2021-03-23T19:23:06.845" v="119" actId="20577"/>
          <ac:spMkLst>
            <pc:docMk/>
            <pc:sldMk cId="2713027696" sldId="2670"/>
            <ac:spMk id="13" creationId="{58C8DC70-BFA6-1E41-BE64-741D35C56FF7}"/>
          </ac:spMkLst>
        </pc:spChg>
        <pc:spChg chg="add mod">
          <ac:chgData name="Felipe Bottrel" userId="3f3bf9e99669898b" providerId="LiveId" clId="{1D053365-68DD-4DCD-9334-947D87E2A762}" dt="2021-03-23T19:23:09.829" v="121" actId="478"/>
          <ac:spMkLst>
            <pc:docMk/>
            <pc:sldMk cId="2713027696" sldId="2670"/>
            <ac:spMk id="14" creationId="{54847949-3F5B-4EA4-B292-8428C966220F}"/>
          </ac:spMkLst>
        </pc:spChg>
        <pc:picChg chg="del">
          <ac:chgData name="Felipe Bottrel" userId="3f3bf9e99669898b" providerId="LiveId" clId="{1D053365-68DD-4DCD-9334-947D87E2A762}" dt="2021-03-23T19:23:09.305" v="120" actId="478"/>
          <ac:picMkLst>
            <pc:docMk/>
            <pc:sldMk cId="2713027696" sldId="2670"/>
            <ac:picMk id="15" creationId="{5EFA60F7-B24F-D34C-8E61-4F4B2B42368D}"/>
          </ac:picMkLst>
        </pc:picChg>
        <pc:picChg chg="del">
          <ac:chgData name="Felipe Bottrel" userId="3f3bf9e99669898b" providerId="LiveId" clId="{1D053365-68DD-4DCD-9334-947D87E2A762}" dt="2021-03-23T19:23:09.829" v="121" actId="478"/>
          <ac:picMkLst>
            <pc:docMk/>
            <pc:sldMk cId="2713027696" sldId="2670"/>
            <ac:picMk id="16" creationId="{490F06F5-65BF-C043-861E-D0B35D282999}"/>
          </ac:picMkLst>
        </pc:picChg>
      </pc:sldChg>
      <pc:sldChg chg="modSp mod">
        <pc:chgData name="Felipe Bottrel" userId="3f3bf9e99669898b" providerId="LiveId" clId="{1D053365-68DD-4DCD-9334-947D87E2A762}" dt="2021-03-23T19:26:14.811" v="162" actId="1076"/>
        <pc:sldMkLst>
          <pc:docMk/>
          <pc:sldMk cId="4202499215" sldId="2675"/>
        </pc:sldMkLst>
        <pc:spChg chg="mod">
          <ac:chgData name="Felipe Bottrel" userId="3f3bf9e99669898b" providerId="LiveId" clId="{1D053365-68DD-4DCD-9334-947D87E2A762}" dt="2021-03-23T19:26:13.253" v="160" actId="20577"/>
          <ac:spMkLst>
            <pc:docMk/>
            <pc:sldMk cId="4202499215" sldId="2675"/>
            <ac:spMk id="6" creationId="{0A226649-2781-E74D-A24F-26FD80427F05}"/>
          </ac:spMkLst>
        </pc:spChg>
        <pc:spChg chg="mod">
          <ac:chgData name="Felipe Bottrel" userId="3f3bf9e99669898b" providerId="LiveId" clId="{1D053365-68DD-4DCD-9334-947D87E2A762}" dt="2021-03-23T19:26:14.811" v="162" actId="1076"/>
          <ac:spMkLst>
            <pc:docMk/>
            <pc:sldMk cId="4202499215" sldId="2675"/>
            <ac:spMk id="38" creationId="{4D92D439-4E4E-5947-B42F-593C8C33CF33}"/>
          </ac:spMkLst>
        </pc:spChg>
      </pc:sldChg>
      <pc:sldChg chg="addSp delSp modSp mod">
        <pc:chgData name="Felipe Bottrel" userId="3f3bf9e99669898b" providerId="LiveId" clId="{1D053365-68DD-4DCD-9334-947D87E2A762}" dt="2021-03-23T19:26:46.011" v="164" actId="167"/>
        <pc:sldMkLst>
          <pc:docMk/>
          <pc:sldMk cId="3184684305" sldId="2680"/>
        </pc:sldMkLst>
        <pc:spChg chg="add mod ord">
          <ac:chgData name="Felipe Bottrel" userId="3f3bf9e99669898b" providerId="LiveId" clId="{1D053365-68DD-4DCD-9334-947D87E2A762}" dt="2021-03-23T19:26:46.011" v="164" actId="167"/>
          <ac:spMkLst>
            <pc:docMk/>
            <pc:sldMk cId="3184684305" sldId="2680"/>
            <ac:spMk id="6" creationId="{BD9A9F2C-251A-48B0-B9E2-95D03A54E741}"/>
          </ac:spMkLst>
        </pc:spChg>
        <pc:picChg chg="del">
          <ac:chgData name="Felipe Bottrel" userId="3f3bf9e99669898b" providerId="LiveId" clId="{1D053365-68DD-4DCD-9334-947D87E2A762}" dt="2021-03-23T19:26:44.331" v="163" actId="478"/>
          <ac:picMkLst>
            <pc:docMk/>
            <pc:sldMk cId="3184684305" sldId="2680"/>
            <ac:picMk id="9" creationId="{A7C27574-E598-7A4A-8821-370D51216B0F}"/>
          </ac:picMkLst>
        </pc:picChg>
      </pc:sldChg>
      <pc:sldChg chg="addSp delSp modSp mod">
        <pc:chgData name="Felipe Bottrel" userId="3f3bf9e99669898b" providerId="LiveId" clId="{1D053365-68DD-4DCD-9334-947D87E2A762}" dt="2021-03-23T19:10:41.412" v="24" actId="167"/>
        <pc:sldMkLst>
          <pc:docMk/>
          <pc:sldMk cId="3055232589" sldId="2682"/>
        </pc:sldMkLst>
        <pc:spChg chg="add mod ord">
          <ac:chgData name="Felipe Bottrel" userId="3f3bf9e99669898b" providerId="LiveId" clId="{1D053365-68DD-4DCD-9334-947D87E2A762}" dt="2021-03-23T19:10:41.412" v="24" actId="167"/>
          <ac:spMkLst>
            <pc:docMk/>
            <pc:sldMk cId="3055232589" sldId="2682"/>
            <ac:spMk id="3" creationId="{272AD9CA-AED6-4FA9-92B7-16B5DFF0E55B}"/>
          </ac:spMkLst>
        </pc:spChg>
        <pc:picChg chg="del">
          <ac:chgData name="Felipe Bottrel" userId="3f3bf9e99669898b" providerId="LiveId" clId="{1D053365-68DD-4DCD-9334-947D87E2A762}" dt="2021-03-23T19:10:39.760" v="23" actId="478"/>
          <ac:picMkLst>
            <pc:docMk/>
            <pc:sldMk cId="3055232589" sldId="2682"/>
            <ac:picMk id="49" creationId="{67E20952-986E-AF42-8397-2C78A2C61991}"/>
          </ac:picMkLst>
        </pc:picChg>
      </pc:sldChg>
      <pc:sldChg chg="addSp delSp modSp mod">
        <pc:chgData name="Felipe Bottrel" userId="3f3bf9e99669898b" providerId="LiveId" clId="{1D053365-68DD-4DCD-9334-947D87E2A762}" dt="2021-03-23T19:10:05.294" v="18" actId="478"/>
        <pc:sldMkLst>
          <pc:docMk/>
          <pc:sldMk cId="874820848" sldId="2698"/>
        </pc:sldMkLst>
        <pc:spChg chg="add mod">
          <ac:chgData name="Felipe Bottrel" userId="3f3bf9e99669898b" providerId="LiveId" clId="{1D053365-68DD-4DCD-9334-947D87E2A762}" dt="2021-03-23T19:10:05.294" v="18" actId="478"/>
          <ac:spMkLst>
            <pc:docMk/>
            <pc:sldMk cId="874820848" sldId="2698"/>
            <ac:spMk id="5" creationId="{D3B99E03-A73A-460F-B760-2356B22430B6}"/>
          </ac:spMkLst>
        </pc:spChg>
        <pc:picChg chg="del">
          <ac:chgData name="Felipe Bottrel" userId="3f3bf9e99669898b" providerId="LiveId" clId="{1D053365-68DD-4DCD-9334-947D87E2A762}" dt="2021-03-23T19:10:05.294" v="18" actId="478"/>
          <ac:picMkLst>
            <pc:docMk/>
            <pc:sldMk cId="874820848" sldId="2698"/>
            <ac:picMk id="8" creationId="{CAD47B1A-15D2-B24A-9243-CD47638F7810}"/>
          </ac:picMkLst>
        </pc:picChg>
      </pc:sldChg>
      <pc:sldChg chg="addSp delSp modSp mod">
        <pc:chgData name="Felipe Bottrel" userId="3f3bf9e99669898b" providerId="LiveId" clId="{1D053365-68DD-4DCD-9334-947D87E2A762}" dt="2021-03-23T19:09:59.987" v="17" actId="167"/>
        <pc:sldMkLst>
          <pc:docMk/>
          <pc:sldMk cId="2668072245" sldId="2699"/>
        </pc:sldMkLst>
        <pc:spChg chg="add mod ord">
          <ac:chgData name="Felipe Bottrel" userId="3f3bf9e99669898b" providerId="LiveId" clId="{1D053365-68DD-4DCD-9334-947D87E2A762}" dt="2021-03-23T19:09:59.987" v="17" actId="167"/>
          <ac:spMkLst>
            <pc:docMk/>
            <pc:sldMk cId="2668072245" sldId="2699"/>
            <ac:spMk id="5" creationId="{C89BF025-ACB4-4698-BB73-621F681668E6}"/>
          </ac:spMkLst>
        </pc:spChg>
        <pc:picChg chg="del">
          <ac:chgData name="Felipe Bottrel" userId="3f3bf9e99669898b" providerId="LiveId" clId="{1D053365-68DD-4DCD-9334-947D87E2A762}" dt="2021-03-23T19:09:57.958" v="16" actId="478"/>
          <ac:picMkLst>
            <pc:docMk/>
            <pc:sldMk cId="2668072245" sldId="2699"/>
            <ac:picMk id="24" creationId="{F972B542-1B01-5941-8FB9-B2574D0E9351}"/>
          </ac:picMkLst>
        </pc:picChg>
      </pc:sldChg>
      <pc:sldChg chg="addSp delSp modSp mod">
        <pc:chgData name="Felipe Bottrel" userId="3f3bf9e99669898b" providerId="LiveId" clId="{1D053365-68DD-4DCD-9334-947D87E2A762}" dt="2021-03-23T19:10:21.049" v="22" actId="478"/>
        <pc:sldMkLst>
          <pc:docMk/>
          <pc:sldMk cId="875586389" sldId="2700"/>
        </pc:sldMkLst>
        <pc:spChg chg="mod">
          <ac:chgData name="Felipe Bottrel" userId="3f3bf9e99669898b" providerId="LiveId" clId="{1D053365-68DD-4DCD-9334-947D87E2A762}" dt="2021-03-23T19:10:13.660" v="20" actId="20577"/>
          <ac:spMkLst>
            <pc:docMk/>
            <pc:sldMk cId="875586389" sldId="2700"/>
            <ac:spMk id="2" creationId="{915D444A-40EB-9A49-8309-CBC27BD98A7D}"/>
          </ac:spMkLst>
        </pc:spChg>
        <pc:spChg chg="add mod">
          <ac:chgData name="Felipe Bottrel" userId="3f3bf9e99669898b" providerId="LiveId" clId="{1D053365-68DD-4DCD-9334-947D87E2A762}" dt="2021-03-23T19:10:18.234" v="21" actId="478"/>
          <ac:spMkLst>
            <pc:docMk/>
            <pc:sldMk cId="875586389" sldId="2700"/>
            <ac:spMk id="5" creationId="{65129743-4170-4EC3-A75C-6E51AD88B657}"/>
          </ac:spMkLst>
        </pc:spChg>
        <pc:spChg chg="add mod">
          <ac:chgData name="Felipe Bottrel" userId="3f3bf9e99669898b" providerId="LiveId" clId="{1D053365-68DD-4DCD-9334-947D87E2A762}" dt="2021-03-23T19:10:21.049" v="22" actId="478"/>
          <ac:spMkLst>
            <pc:docMk/>
            <pc:sldMk cId="875586389" sldId="2700"/>
            <ac:spMk id="7" creationId="{2721EF6F-E782-407E-BFE8-FC2D190DED7B}"/>
          </ac:spMkLst>
        </pc:spChg>
        <pc:picChg chg="del">
          <ac:chgData name="Felipe Bottrel" userId="3f3bf9e99669898b" providerId="LiveId" clId="{1D053365-68DD-4DCD-9334-947D87E2A762}" dt="2021-03-23T19:10:18.234" v="21" actId="478"/>
          <ac:picMkLst>
            <pc:docMk/>
            <pc:sldMk cId="875586389" sldId="2700"/>
            <ac:picMk id="8" creationId="{0EC93D68-5EEA-FD48-BBE9-D93E8B2C6F17}"/>
          </ac:picMkLst>
        </pc:picChg>
        <pc:picChg chg="del">
          <ac:chgData name="Felipe Bottrel" userId="3f3bf9e99669898b" providerId="LiveId" clId="{1D053365-68DD-4DCD-9334-947D87E2A762}" dt="2021-03-23T19:10:21.049" v="22" actId="478"/>
          <ac:picMkLst>
            <pc:docMk/>
            <pc:sldMk cId="875586389" sldId="2700"/>
            <ac:picMk id="10" creationId="{DA2DB52B-BAA5-7548-9AE0-A026E9FC0627}"/>
          </ac:picMkLst>
        </pc:picChg>
      </pc:sldChg>
      <pc:sldChg chg="modSp mod">
        <pc:chgData name="Felipe Bottrel" userId="3f3bf9e99669898b" providerId="LiveId" clId="{1D053365-68DD-4DCD-9334-947D87E2A762}" dt="2021-03-23T19:25:28.582" v="158" actId="20577"/>
        <pc:sldMkLst>
          <pc:docMk/>
          <pc:sldMk cId="3513524810" sldId="2706"/>
        </pc:sldMkLst>
        <pc:spChg chg="mod">
          <ac:chgData name="Felipe Bottrel" userId="3f3bf9e99669898b" providerId="LiveId" clId="{1D053365-68DD-4DCD-9334-947D87E2A762}" dt="2021-03-23T19:25:25.713" v="156" actId="20577"/>
          <ac:spMkLst>
            <pc:docMk/>
            <pc:sldMk cId="3513524810" sldId="2706"/>
            <ac:spMk id="18" creationId="{BD2F2323-FEC7-DA4F-90E3-6F95B06BF41F}"/>
          </ac:spMkLst>
        </pc:spChg>
        <pc:spChg chg="mod">
          <ac:chgData name="Felipe Bottrel" userId="3f3bf9e99669898b" providerId="LiveId" clId="{1D053365-68DD-4DCD-9334-947D87E2A762}" dt="2021-03-23T19:25:28.582" v="158" actId="20577"/>
          <ac:spMkLst>
            <pc:docMk/>
            <pc:sldMk cId="3513524810" sldId="2706"/>
            <ac:spMk id="21" creationId="{E5E7D56A-974C-1C44-9271-B3CBE76DA115}"/>
          </ac:spMkLst>
        </pc:spChg>
        <pc:spChg chg="mod">
          <ac:chgData name="Felipe Bottrel" userId="3f3bf9e99669898b" providerId="LiveId" clId="{1D053365-68DD-4DCD-9334-947D87E2A762}" dt="2021-03-23T19:25:21.802" v="154" actId="20577"/>
          <ac:spMkLst>
            <pc:docMk/>
            <pc:sldMk cId="3513524810" sldId="2706"/>
            <ac:spMk id="23" creationId="{29E04A4F-411E-8B41-B4AB-B00E5D82FF04}"/>
          </ac:spMkLst>
        </pc:spChg>
      </pc:sldChg>
      <pc:sldChg chg="addSp delSp modSp mod">
        <pc:chgData name="Felipe Bottrel" userId="3f3bf9e99669898b" providerId="LiveId" clId="{1D053365-68DD-4DCD-9334-947D87E2A762}" dt="2021-03-23T19:13:43.700" v="66" actId="478"/>
        <pc:sldMkLst>
          <pc:docMk/>
          <pc:sldMk cId="3242134709" sldId="2779"/>
        </pc:sldMkLst>
        <pc:spChg chg="mod">
          <ac:chgData name="Felipe Bottrel" userId="3f3bf9e99669898b" providerId="LiveId" clId="{1D053365-68DD-4DCD-9334-947D87E2A762}" dt="2021-03-23T19:13:38.886" v="63" actId="20577"/>
          <ac:spMkLst>
            <pc:docMk/>
            <pc:sldMk cId="3242134709" sldId="2779"/>
            <ac:spMk id="5" creationId="{F65F1729-B6D1-F04F-B74C-4BE77328DC00}"/>
          </ac:spMkLst>
        </pc:spChg>
        <pc:spChg chg="add mod">
          <ac:chgData name="Felipe Bottrel" userId="3f3bf9e99669898b" providerId="LiveId" clId="{1D053365-68DD-4DCD-9334-947D87E2A762}" dt="2021-03-23T19:13:43.700" v="66" actId="478"/>
          <ac:spMkLst>
            <pc:docMk/>
            <pc:sldMk cId="3242134709" sldId="2779"/>
            <ac:spMk id="6" creationId="{63E27B78-C64E-40B8-85C3-4BD83CC1F11C}"/>
          </ac:spMkLst>
        </pc:spChg>
        <pc:spChg chg="mod">
          <ac:chgData name="Felipe Bottrel" userId="3f3bf9e99669898b" providerId="LiveId" clId="{1D053365-68DD-4DCD-9334-947D87E2A762}" dt="2021-03-23T19:13:41.603" v="65" actId="20577"/>
          <ac:spMkLst>
            <pc:docMk/>
            <pc:sldMk cId="3242134709" sldId="2779"/>
            <ac:spMk id="7" creationId="{02CDB1BE-DEF2-1143-BC29-7EB5A1AE15EC}"/>
          </ac:spMkLst>
        </pc:spChg>
        <pc:picChg chg="del">
          <ac:chgData name="Felipe Bottrel" userId="3f3bf9e99669898b" providerId="LiveId" clId="{1D053365-68DD-4DCD-9334-947D87E2A762}" dt="2021-03-23T19:13:43.700" v="66" actId="478"/>
          <ac:picMkLst>
            <pc:docMk/>
            <pc:sldMk cId="3242134709" sldId="2779"/>
            <ac:picMk id="12" creationId="{6361FC18-64DB-ED42-BDCB-3C046D96AAE2}"/>
          </ac:picMkLst>
        </pc:picChg>
      </pc:sldChg>
      <pc:sldChg chg="modSp mod">
        <pc:chgData name="Felipe Bottrel" userId="3f3bf9e99669898b" providerId="LiveId" clId="{1D053365-68DD-4DCD-9334-947D87E2A762}" dt="2021-03-23T19:10:53.706" v="28" actId="20577"/>
        <pc:sldMkLst>
          <pc:docMk/>
          <pc:sldMk cId="348921931" sldId="2780"/>
        </pc:sldMkLst>
        <pc:spChg chg="mod">
          <ac:chgData name="Felipe Bottrel" userId="3f3bf9e99669898b" providerId="LiveId" clId="{1D053365-68DD-4DCD-9334-947D87E2A762}" dt="2021-03-23T19:10:53.706" v="28" actId="20577"/>
          <ac:spMkLst>
            <pc:docMk/>
            <pc:sldMk cId="348921931" sldId="2780"/>
            <ac:spMk id="3" creationId="{0F92DF7E-6CA3-8B43-935F-585B07967BF5}"/>
          </ac:spMkLst>
        </pc:spChg>
      </pc:sldChg>
      <pc:sldChg chg="addSp delSp modSp mod">
        <pc:chgData name="Felipe Bottrel" userId="3f3bf9e99669898b" providerId="LiveId" clId="{1D053365-68DD-4DCD-9334-947D87E2A762}" dt="2021-03-23T19:10:47.075" v="26" actId="167"/>
        <pc:sldMkLst>
          <pc:docMk/>
          <pc:sldMk cId="1560205312" sldId="2781"/>
        </pc:sldMkLst>
        <pc:spChg chg="add mod ord">
          <ac:chgData name="Felipe Bottrel" userId="3f3bf9e99669898b" providerId="LiveId" clId="{1D053365-68DD-4DCD-9334-947D87E2A762}" dt="2021-03-23T19:10:47.075" v="26" actId="167"/>
          <ac:spMkLst>
            <pc:docMk/>
            <pc:sldMk cId="1560205312" sldId="2781"/>
            <ac:spMk id="3" creationId="{EF2B4923-1A2E-4CD3-A076-AF6899F914E5}"/>
          </ac:spMkLst>
        </pc:spChg>
        <pc:picChg chg="del">
          <ac:chgData name="Felipe Bottrel" userId="3f3bf9e99669898b" providerId="LiveId" clId="{1D053365-68DD-4DCD-9334-947D87E2A762}" dt="2021-03-23T19:10:45.226" v="25" actId="478"/>
          <ac:picMkLst>
            <pc:docMk/>
            <pc:sldMk cId="1560205312" sldId="2781"/>
            <ac:picMk id="16" creationId="{6B589C99-6602-F04E-A10C-88F02B61DE21}"/>
          </ac:picMkLst>
        </pc:picChg>
      </pc:sldChg>
      <pc:sldChg chg="modSp mod">
        <pc:chgData name="Felipe Bottrel" userId="3f3bf9e99669898b" providerId="LiveId" clId="{1D053365-68DD-4DCD-9334-947D87E2A762}" dt="2021-03-23T19:11:01.900" v="32" actId="20577"/>
        <pc:sldMkLst>
          <pc:docMk/>
          <pc:sldMk cId="2257902009" sldId="2787"/>
        </pc:sldMkLst>
        <pc:spChg chg="mod">
          <ac:chgData name="Felipe Bottrel" userId="3f3bf9e99669898b" providerId="LiveId" clId="{1D053365-68DD-4DCD-9334-947D87E2A762}" dt="2021-03-23T19:10:59.635" v="30" actId="20577"/>
          <ac:spMkLst>
            <pc:docMk/>
            <pc:sldMk cId="2257902009" sldId="2787"/>
            <ac:spMk id="5" creationId="{2110F08F-8D85-0745-9225-9B79C1292713}"/>
          </ac:spMkLst>
        </pc:spChg>
        <pc:spChg chg="mod">
          <ac:chgData name="Felipe Bottrel" userId="3f3bf9e99669898b" providerId="LiveId" clId="{1D053365-68DD-4DCD-9334-947D87E2A762}" dt="2021-03-23T19:11:01.900" v="32" actId="20577"/>
          <ac:spMkLst>
            <pc:docMk/>
            <pc:sldMk cId="2257902009" sldId="2787"/>
            <ac:spMk id="6" creationId="{BBFC0581-CB2C-C14A-9977-0ADE198300F6}"/>
          </ac:spMkLst>
        </pc:spChg>
      </pc:sldChg>
      <pc:sldChg chg="modSp mod">
        <pc:chgData name="Felipe Bottrel" userId="3f3bf9e99669898b" providerId="LiveId" clId="{1D053365-68DD-4DCD-9334-947D87E2A762}" dt="2021-03-23T19:22:03.491" v="109" actId="20577"/>
        <pc:sldMkLst>
          <pc:docMk/>
          <pc:sldMk cId="696562711" sldId="2792"/>
        </pc:sldMkLst>
        <pc:spChg chg="mod">
          <ac:chgData name="Felipe Bottrel" userId="3f3bf9e99669898b" providerId="LiveId" clId="{1D053365-68DD-4DCD-9334-947D87E2A762}" dt="2021-03-23T19:22:00.830" v="106" actId="20577"/>
          <ac:spMkLst>
            <pc:docMk/>
            <pc:sldMk cId="696562711" sldId="2792"/>
            <ac:spMk id="5" creationId="{2110F08F-8D85-0745-9225-9B79C1292713}"/>
          </ac:spMkLst>
        </pc:spChg>
        <pc:spChg chg="mod">
          <ac:chgData name="Felipe Bottrel" userId="3f3bf9e99669898b" providerId="LiveId" clId="{1D053365-68DD-4DCD-9334-947D87E2A762}" dt="2021-03-23T19:22:03.491" v="109" actId="20577"/>
          <ac:spMkLst>
            <pc:docMk/>
            <pc:sldMk cId="696562711" sldId="2792"/>
            <ac:spMk id="6" creationId="{BBFC0581-CB2C-C14A-9977-0ADE198300F6}"/>
          </ac:spMkLst>
        </pc:spChg>
      </pc:sldChg>
      <pc:sldChg chg="modSp mod">
        <pc:chgData name="Felipe Bottrel" userId="3f3bf9e99669898b" providerId="LiveId" clId="{1D053365-68DD-4DCD-9334-947D87E2A762}" dt="2021-03-23T19:14:15.096" v="71" actId="20577"/>
        <pc:sldMkLst>
          <pc:docMk/>
          <pc:sldMk cId="1475011821" sldId="2793"/>
        </pc:sldMkLst>
        <pc:spChg chg="mod">
          <ac:chgData name="Felipe Bottrel" userId="3f3bf9e99669898b" providerId="LiveId" clId="{1D053365-68DD-4DCD-9334-947D87E2A762}" dt="2021-03-23T18:48:53.666" v="12" actId="20577"/>
          <ac:spMkLst>
            <pc:docMk/>
            <pc:sldMk cId="1475011821" sldId="2793"/>
            <ac:spMk id="2" creationId="{BB0DD137-9079-3C45-AF12-B2D7F2B4244D}"/>
          </ac:spMkLst>
        </pc:spChg>
        <pc:spChg chg="mod">
          <ac:chgData name="Felipe Bottrel" userId="3f3bf9e99669898b" providerId="LiveId" clId="{1D053365-68DD-4DCD-9334-947D87E2A762}" dt="2021-03-23T19:14:15.096" v="71" actId="20577"/>
          <ac:spMkLst>
            <pc:docMk/>
            <pc:sldMk cId="1475011821" sldId="2793"/>
            <ac:spMk id="11" creationId="{5D662337-5D81-454D-ABBD-21ACCBFEBCC5}"/>
          </ac:spMkLst>
        </pc:spChg>
        <pc:spChg chg="mod">
          <ac:chgData name="Felipe Bottrel" userId="3f3bf9e99669898b" providerId="LiveId" clId="{1D053365-68DD-4DCD-9334-947D87E2A762}" dt="2021-03-23T19:14:11.458" v="69" actId="20577"/>
          <ac:spMkLst>
            <pc:docMk/>
            <pc:sldMk cId="1475011821" sldId="2793"/>
            <ac:spMk id="29" creationId="{888CBC07-D834-1547-BDFA-0A5F7BAC40E4}"/>
          </ac:spMkLst>
        </pc:spChg>
      </pc:sldChg>
      <pc:sldChg chg="modSp mod">
        <pc:chgData name="Felipe Bottrel" userId="3f3bf9e99669898b" providerId="LiveId" clId="{1D053365-68DD-4DCD-9334-947D87E2A762}" dt="2021-03-23T19:14:25.024" v="75" actId="20577"/>
        <pc:sldMkLst>
          <pc:docMk/>
          <pc:sldMk cId="1777082790" sldId="2794"/>
        </pc:sldMkLst>
        <pc:spChg chg="mod">
          <ac:chgData name="Felipe Bottrel" userId="3f3bf9e99669898b" providerId="LiveId" clId="{1D053365-68DD-4DCD-9334-947D87E2A762}" dt="2021-03-23T18:48:56.039" v="13" actId="20577"/>
          <ac:spMkLst>
            <pc:docMk/>
            <pc:sldMk cId="1777082790" sldId="2794"/>
            <ac:spMk id="2" creationId="{BB0DD137-9079-3C45-AF12-B2D7F2B4244D}"/>
          </ac:spMkLst>
        </pc:spChg>
        <pc:spChg chg="mod">
          <ac:chgData name="Felipe Bottrel" userId="3f3bf9e99669898b" providerId="LiveId" clId="{1D053365-68DD-4DCD-9334-947D87E2A762}" dt="2021-03-23T19:14:21.787" v="73" actId="20577"/>
          <ac:spMkLst>
            <pc:docMk/>
            <pc:sldMk cId="1777082790" sldId="2794"/>
            <ac:spMk id="11" creationId="{5D662337-5D81-454D-ABBD-21ACCBFEBCC5}"/>
          </ac:spMkLst>
        </pc:spChg>
        <pc:spChg chg="mod">
          <ac:chgData name="Felipe Bottrel" userId="3f3bf9e99669898b" providerId="LiveId" clId="{1D053365-68DD-4DCD-9334-947D87E2A762}" dt="2021-03-23T19:14:25.024" v="75" actId="20577"/>
          <ac:spMkLst>
            <pc:docMk/>
            <pc:sldMk cId="1777082790" sldId="2794"/>
            <ac:spMk id="45" creationId="{633FD06F-CBBF-5A46-960A-F1FB76752841}"/>
          </ac:spMkLst>
        </pc:spChg>
      </pc:sldChg>
      <pc:sldChg chg="modSp mod">
        <pc:chgData name="Felipe Bottrel" userId="3f3bf9e99669898b" providerId="LiveId" clId="{1D053365-68DD-4DCD-9334-947D87E2A762}" dt="2021-03-23T19:15:04.849" v="78"/>
        <pc:sldMkLst>
          <pc:docMk/>
          <pc:sldMk cId="654203231" sldId="2795"/>
        </pc:sldMkLst>
        <pc:spChg chg="mod">
          <ac:chgData name="Felipe Bottrel" userId="3f3bf9e99669898b" providerId="LiveId" clId="{1D053365-68DD-4DCD-9334-947D87E2A762}" dt="2021-03-23T18:48:58.989" v="14" actId="20577"/>
          <ac:spMkLst>
            <pc:docMk/>
            <pc:sldMk cId="654203231" sldId="2795"/>
            <ac:spMk id="2" creationId="{BB0DD137-9079-3C45-AF12-B2D7F2B4244D}"/>
          </ac:spMkLst>
        </pc:spChg>
        <pc:spChg chg="mod">
          <ac:chgData name="Felipe Bottrel" userId="3f3bf9e99669898b" providerId="LiveId" clId="{1D053365-68DD-4DCD-9334-947D87E2A762}" dt="2021-03-23T19:15:04.849" v="78"/>
          <ac:spMkLst>
            <pc:docMk/>
            <pc:sldMk cId="654203231" sldId="2795"/>
            <ac:spMk id="13" creationId="{9931C0E8-71F3-8B49-AD86-2D04D8D23E99}"/>
          </ac:spMkLst>
        </pc:spChg>
        <pc:spChg chg="mod">
          <ac:chgData name="Felipe Bottrel" userId="3f3bf9e99669898b" providerId="LiveId" clId="{1D053365-68DD-4DCD-9334-947D87E2A762}" dt="2021-03-23T19:14:32.145" v="77" actId="20577"/>
          <ac:spMkLst>
            <pc:docMk/>
            <pc:sldMk cId="654203231" sldId="2795"/>
            <ac:spMk id="21" creationId="{3789CBAA-CBC5-4440-A947-9B928CC8B22D}"/>
          </ac:spMkLst>
        </pc:spChg>
      </pc:sldChg>
      <pc:sldChg chg="addSp delSp modSp mod">
        <pc:chgData name="Felipe Bottrel" userId="3f3bf9e99669898b" providerId="LiveId" clId="{1D053365-68DD-4DCD-9334-947D87E2A762}" dt="2021-03-23T19:22:52.784" v="115" actId="478"/>
        <pc:sldMkLst>
          <pc:docMk/>
          <pc:sldMk cId="3632520933" sldId="2803"/>
        </pc:sldMkLst>
        <pc:spChg chg="add mod">
          <ac:chgData name="Felipe Bottrel" userId="3f3bf9e99669898b" providerId="LiveId" clId="{1D053365-68DD-4DCD-9334-947D87E2A762}" dt="2021-03-23T19:22:51.839" v="114" actId="478"/>
          <ac:spMkLst>
            <pc:docMk/>
            <pc:sldMk cId="3632520933" sldId="2803"/>
            <ac:spMk id="6" creationId="{81211FA4-4770-42E9-A24E-EC69CDCAD4A2}"/>
          </ac:spMkLst>
        </pc:spChg>
        <pc:spChg chg="add mod">
          <ac:chgData name="Felipe Bottrel" userId="3f3bf9e99669898b" providerId="LiveId" clId="{1D053365-68DD-4DCD-9334-947D87E2A762}" dt="2021-03-23T19:22:52.784" v="115" actId="478"/>
          <ac:spMkLst>
            <pc:docMk/>
            <pc:sldMk cId="3632520933" sldId="2803"/>
            <ac:spMk id="8" creationId="{838E0AC7-7DE3-41DE-985F-257F78CB2D8C}"/>
          </ac:spMkLst>
        </pc:spChg>
        <pc:spChg chg="mod">
          <ac:chgData name="Felipe Bottrel" userId="3f3bf9e99669898b" providerId="LiveId" clId="{1D053365-68DD-4DCD-9334-947D87E2A762}" dt="2021-03-23T19:22:47.783" v="111" actId="20577"/>
          <ac:spMkLst>
            <pc:docMk/>
            <pc:sldMk cId="3632520933" sldId="2803"/>
            <ac:spMk id="43" creationId="{B16C0B78-FB7B-384A-85C3-5B9FBB070C63}"/>
          </ac:spMkLst>
        </pc:spChg>
        <pc:spChg chg="mod">
          <ac:chgData name="Felipe Bottrel" userId="3f3bf9e99669898b" providerId="LiveId" clId="{1D053365-68DD-4DCD-9334-947D87E2A762}" dt="2021-03-23T19:22:50.086" v="113" actId="20577"/>
          <ac:spMkLst>
            <pc:docMk/>
            <pc:sldMk cId="3632520933" sldId="2803"/>
            <ac:spMk id="90" creationId="{EA6D6C9E-19BF-B047-BECD-34D7FC1F2688}"/>
          </ac:spMkLst>
        </pc:spChg>
        <pc:picChg chg="del">
          <ac:chgData name="Felipe Bottrel" userId="3f3bf9e99669898b" providerId="LiveId" clId="{1D053365-68DD-4DCD-9334-947D87E2A762}" dt="2021-03-23T19:22:52.784" v="115" actId="478"/>
          <ac:picMkLst>
            <pc:docMk/>
            <pc:sldMk cId="3632520933" sldId="2803"/>
            <ac:picMk id="13" creationId="{007786E1-C88E-4D4C-AEBB-3A1C64AE350D}"/>
          </ac:picMkLst>
        </pc:picChg>
        <pc:picChg chg="del">
          <ac:chgData name="Felipe Bottrel" userId="3f3bf9e99669898b" providerId="LiveId" clId="{1D053365-68DD-4DCD-9334-947D87E2A762}" dt="2021-03-23T19:22:51.839" v="114" actId="478"/>
          <ac:picMkLst>
            <pc:docMk/>
            <pc:sldMk cId="3632520933" sldId="2803"/>
            <ac:picMk id="14" creationId="{6D1636BD-601A-6B4E-9244-7AF03A0A050C}"/>
          </ac:picMkLst>
        </pc:picChg>
      </pc:sldChg>
      <pc:sldChg chg="addSp delSp modSp mod">
        <pc:chgData name="Felipe Bottrel" userId="3f3bf9e99669898b" providerId="LiveId" clId="{1D053365-68DD-4DCD-9334-947D87E2A762}" dt="2021-03-23T19:11:25.944" v="43" actId="167"/>
        <pc:sldMkLst>
          <pc:docMk/>
          <pc:sldMk cId="2515970645" sldId="2818"/>
        </pc:sldMkLst>
        <pc:spChg chg="add mod ord">
          <ac:chgData name="Felipe Bottrel" userId="3f3bf9e99669898b" providerId="LiveId" clId="{1D053365-68DD-4DCD-9334-947D87E2A762}" dt="2021-03-23T19:11:25.944" v="43" actId="167"/>
          <ac:spMkLst>
            <pc:docMk/>
            <pc:sldMk cId="2515970645" sldId="2818"/>
            <ac:spMk id="5" creationId="{30ED2AA5-0DEF-4F2C-8626-73E8327F844B}"/>
          </ac:spMkLst>
        </pc:spChg>
        <pc:spChg chg="mod">
          <ac:chgData name="Felipe Bottrel" userId="3f3bf9e99669898b" providerId="LiveId" clId="{1D053365-68DD-4DCD-9334-947D87E2A762}" dt="2021-03-23T19:11:21.251" v="41" actId="20577"/>
          <ac:spMkLst>
            <pc:docMk/>
            <pc:sldMk cId="2515970645" sldId="2818"/>
            <ac:spMk id="24" creationId="{817CD592-2D86-F64C-B03E-461FC9F18359}"/>
          </ac:spMkLst>
        </pc:spChg>
        <pc:picChg chg="del">
          <ac:chgData name="Felipe Bottrel" userId="3f3bf9e99669898b" providerId="LiveId" clId="{1D053365-68DD-4DCD-9334-947D87E2A762}" dt="2021-03-23T19:11:23.389" v="42" actId="478"/>
          <ac:picMkLst>
            <pc:docMk/>
            <pc:sldMk cId="2515970645" sldId="2818"/>
            <ac:picMk id="29" creationId="{16E71EDB-086B-DA4E-BF83-1727A2FB2A77}"/>
          </ac:picMkLst>
        </pc:picChg>
      </pc:sldChg>
      <pc:sldChg chg="modSp mod">
        <pc:chgData name="Felipe Bottrel" userId="3f3bf9e99669898b" providerId="LiveId" clId="{1D053365-68DD-4DCD-9334-947D87E2A762}" dt="2021-03-23T19:11:53.041" v="47" actId="20577"/>
        <pc:sldMkLst>
          <pc:docMk/>
          <pc:sldMk cId="2649103917" sldId="2819"/>
        </pc:sldMkLst>
        <pc:spChg chg="mod">
          <ac:chgData name="Felipe Bottrel" userId="3f3bf9e99669898b" providerId="LiveId" clId="{1D053365-68DD-4DCD-9334-947D87E2A762}" dt="2021-03-23T19:11:53.041" v="47" actId="20577"/>
          <ac:spMkLst>
            <pc:docMk/>
            <pc:sldMk cId="2649103917" sldId="2819"/>
            <ac:spMk id="8" creationId="{F24754A4-2EAB-C84E-B0C7-2ED18CF31762}"/>
          </ac:spMkLst>
        </pc:spChg>
      </pc:sldChg>
      <pc:sldChg chg="modSp mod">
        <pc:chgData name="Felipe Bottrel" userId="3f3bf9e99669898b" providerId="LiveId" clId="{1D053365-68DD-4DCD-9334-947D87E2A762}" dt="2021-03-23T19:13:06.716" v="56" actId="20577"/>
        <pc:sldMkLst>
          <pc:docMk/>
          <pc:sldMk cId="719440448" sldId="2821"/>
        </pc:sldMkLst>
        <pc:spChg chg="mod">
          <ac:chgData name="Felipe Bottrel" userId="3f3bf9e99669898b" providerId="LiveId" clId="{1D053365-68DD-4DCD-9334-947D87E2A762}" dt="2021-03-23T19:13:06.716" v="56" actId="20577"/>
          <ac:spMkLst>
            <pc:docMk/>
            <pc:sldMk cId="719440448" sldId="2821"/>
            <ac:spMk id="2" creationId="{BB0DD137-9079-3C45-AF12-B2D7F2B4244D}"/>
          </ac:spMkLst>
        </pc:spChg>
      </pc:sldChg>
      <pc:sldChg chg="modSp mod">
        <pc:chgData name="Felipe Bottrel" userId="3f3bf9e99669898b" providerId="LiveId" clId="{1D053365-68DD-4DCD-9334-947D87E2A762}" dt="2021-03-23T19:17:42.154" v="92" actId="20577"/>
        <pc:sldMkLst>
          <pc:docMk/>
          <pc:sldMk cId="324348625" sldId="2823"/>
        </pc:sldMkLst>
        <pc:spChg chg="mod">
          <ac:chgData name="Felipe Bottrel" userId="3f3bf9e99669898b" providerId="LiveId" clId="{1D053365-68DD-4DCD-9334-947D87E2A762}" dt="2021-03-23T19:17:34.030" v="84" actId="20577"/>
          <ac:spMkLst>
            <pc:docMk/>
            <pc:sldMk cId="324348625" sldId="2823"/>
            <ac:spMk id="10" creationId="{7A5953E1-3656-2B41-A12C-900A0BABCBCC}"/>
          </ac:spMkLst>
        </pc:spChg>
        <pc:spChg chg="mod">
          <ac:chgData name="Felipe Bottrel" userId="3f3bf9e99669898b" providerId="LiveId" clId="{1D053365-68DD-4DCD-9334-947D87E2A762}" dt="2021-03-23T19:17:37.722" v="88" actId="20577"/>
          <ac:spMkLst>
            <pc:docMk/>
            <pc:sldMk cId="324348625" sldId="2823"/>
            <ac:spMk id="11" creationId="{80494FE4-D5D2-3D46-8D2D-ACFE88FC1137}"/>
          </ac:spMkLst>
        </pc:spChg>
        <pc:spChg chg="mod">
          <ac:chgData name="Felipe Bottrel" userId="3f3bf9e99669898b" providerId="LiveId" clId="{1D053365-68DD-4DCD-9334-947D87E2A762}" dt="2021-03-23T19:17:35.933" v="86" actId="20577"/>
          <ac:spMkLst>
            <pc:docMk/>
            <pc:sldMk cId="324348625" sldId="2823"/>
            <ac:spMk id="12" creationId="{5D2A0D80-BC22-5A47-87B7-C7DA3C74D298}"/>
          </ac:spMkLst>
        </pc:spChg>
        <pc:spChg chg="mod">
          <ac:chgData name="Felipe Bottrel" userId="3f3bf9e99669898b" providerId="LiveId" clId="{1D053365-68DD-4DCD-9334-947D87E2A762}" dt="2021-03-23T19:17:42.154" v="92" actId="20577"/>
          <ac:spMkLst>
            <pc:docMk/>
            <pc:sldMk cId="324348625" sldId="2823"/>
            <ac:spMk id="13" creationId="{8F618F0D-49F1-C942-95F8-0104A6B86221}"/>
          </ac:spMkLst>
        </pc:spChg>
      </pc:sldChg>
      <pc:sldChg chg="modSp mod">
        <pc:chgData name="Felipe Bottrel" userId="3f3bf9e99669898b" providerId="LiveId" clId="{1D053365-68DD-4DCD-9334-947D87E2A762}" dt="2021-03-23T19:18:46.233" v="102" actId="20577"/>
        <pc:sldMkLst>
          <pc:docMk/>
          <pc:sldMk cId="3483616147" sldId="2827"/>
        </pc:sldMkLst>
        <pc:spChg chg="mod">
          <ac:chgData name="Felipe Bottrel" userId="3f3bf9e99669898b" providerId="LiveId" clId="{1D053365-68DD-4DCD-9334-947D87E2A762}" dt="2021-03-23T19:18:41.888" v="100" actId="20577"/>
          <ac:spMkLst>
            <pc:docMk/>
            <pc:sldMk cId="3483616147" sldId="2827"/>
            <ac:spMk id="22" creationId="{D002B957-C0B4-3B4B-AC5B-F1DBA51DCCB2}"/>
          </ac:spMkLst>
        </pc:spChg>
        <pc:spChg chg="mod">
          <ac:chgData name="Felipe Bottrel" userId="3f3bf9e99669898b" providerId="LiveId" clId="{1D053365-68DD-4DCD-9334-947D87E2A762}" dt="2021-03-23T19:18:46.233" v="102" actId="20577"/>
          <ac:spMkLst>
            <pc:docMk/>
            <pc:sldMk cId="3483616147" sldId="2827"/>
            <ac:spMk id="28" creationId="{6772B1FF-E95A-4443-894F-17196E8AEA91}"/>
          </ac:spMkLst>
        </pc:spChg>
      </pc:sldChg>
    </pc:docChg>
  </pc:docChgLst>
  <pc:docChgLst>
    <pc:chgData name="Felipe Bottrel" userId="3f3bf9e99669898b" providerId="LiveId" clId="{745B4272-CD0A-2246-AECD-D431C19C471B}"/>
    <pc:docChg chg="undo redo custSel addSld delSld modSld modMainMaster modSection">
      <pc:chgData name="Felipe Bottrel" userId="3f3bf9e99669898b" providerId="LiveId" clId="{745B4272-CD0A-2246-AECD-D431C19C471B}" dt="2021-03-19T15:44:04.789" v="187" actId="20577"/>
      <pc:docMkLst>
        <pc:docMk/>
      </pc:docMkLst>
      <pc:sldChg chg="addSp delSp modSp mod chgLayout">
        <pc:chgData name="Felipe Bottrel" userId="3f3bf9e99669898b" providerId="LiveId" clId="{745B4272-CD0A-2246-AECD-D431C19C471B}" dt="2021-03-19T15:42:54.242" v="168" actId="14100"/>
        <pc:sldMkLst>
          <pc:docMk/>
          <pc:sldMk cId="3983546653" sldId="2557"/>
        </pc:sldMkLst>
        <pc:spChg chg="mod ord">
          <ac:chgData name="Felipe Bottrel" userId="3f3bf9e99669898b" providerId="LiveId" clId="{745B4272-CD0A-2246-AECD-D431C19C471B}" dt="2021-03-19T15:42:51.086" v="167" actId="6264"/>
          <ac:spMkLst>
            <pc:docMk/>
            <pc:sldMk cId="3983546653" sldId="2557"/>
            <ac:spMk id="2" creationId="{FB38DA47-12A7-C14A-8163-30B05A0A03C8}"/>
          </ac:spMkLst>
        </pc:spChg>
        <pc:spChg chg="add del mod">
          <ac:chgData name="Felipe Bottrel" userId="3f3bf9e99669898b" providerId="LiveId" clId="{745B4272-CD0A-2246-AECD-D431C19C471B}" dt="2021-03-19T15:42:08.891" v="147" actId="6264"/>
          <ac:spMkLst>
            <pc:docMk/>
            <pc:sldMk cId="3983546653" sldId="2557"/>
            <ac:spMk id="3" creationId="{F162B5D5-AA06-0D40-8BA9-830343360314}"/>
          </ac:spMkLst>
        </pc:spChg>
        <pc:spChg chg="add del mod">
          <ac:chgData name="Felipe Bottrel" userId="3f3bf9e99669898b" providerId="LiveId" clId="{745B4272-CD0A-2246-AECD-D431C19C471B}" dt="2021-03-19T15:42:08.891" v="147" actId="6264"/>
          <ac:spMkLst>
            <pc:docMk/>
            <pc:sldMk cId="3983546653" sldId="2557"/>
            <ac:spMk id="4" creationId="{2127A55A-3269-9049-8AA3-4590002C99B4}"/>
          </ac:spMkLst>
        </pc:spChg>
        <pc:spChg chg="add del mod">
          <ac:chgData name="Felipe Bottrel" userId="3f3bf9e99669898b" providerId="LiveId" clId="{745B4272-CD0A-2246-AECD-D431C19C471B}" dt="2021-03-19T15:42:08.891" v="147" actId="6264"/>
          <ac:spMkLst>
            <pc:docMk/>
            <pc:sldMk cId="3983546653" sldId="2557"/>
            <ac:spMk id="5" creationId="{3C7E4D39-DF5B-D540-81BF-203D0EA98FAD}"/>
          </ac:spMkLst>
        </pc:spChg>
        <pc:spChg chg="add del mod">
          <ac:chgData name="Felipe Bottrel" userId="3f3bf9e99669898b" providerId="LiveId" clId="{745B4272-CD0A-2246-AECD-D431C19C471B}" dt="2021-03-19T15:42:08.891" v="147" actId="6264"/>
          <ac:spMkLst>
            <pc:docMk/>
            <pc:sldMk cId="3983546653" sldId="2557"/>
            <ac:spMk id="6" creationId="{CD564392-5038-BB4B-B15E-58ACA9E0001D}"/>
          </ac:spMkLst>
        </pc:spChg>
        <pc:spChg chg="mod ord">
          <ac:chgData name="Felipe Bottrel" userId="3f3bf9e99669898b" providerId="LiveId" clId="{745B4272-CD0A-2246-AECD-D431C19C471B}" dt="2021-03-19T15:42:51.086" v="167" actId="6264"/>
          <ac:spMkLst>
            <pc:docMk/>
            <pc:sldMk cId="3983546653" sldId="2557"/>
            <ac:spMk id="7" creationId="{17CCE61C-212C-1940-8A99-141984425B51}"/>
          </ac:spMkLst>
        </pc:spChg>
        <pc:spChg chg="mod ord">
          <ac:chgData name="Felipe Bottrel" userId="3f3bf9e99669898b" providerId="LiveId" clId="{745B4272-CD0A-2246-AECD-D431C19C471B}" dt="2021-03-19T15:42:51.086" v="167" actId="6264"/>
          <ac:spMkLst>
            <pc:docMk/>
            <pc:sldMk cId="3983546653" sldId="2557"/>
            <ac:spMk id="8" creationId="{F24754A4-2EAB-C84E-B0C7-2ED18CF31762}"/>
          </ac:spMkLst>
        </pc:spChg>
        <pc:spChg chg="mod ord">
          <ac:chgData name="Felipe Bottrel" userId="3f3bf9e99669898b" providerId="LiveId" clId="{745B4272-CD0A-2246-AECD-D431C19C471B}" dt="2021-03-19T15:42:54.242" v="168" actId="14100"/>
          <ac:spMkLst>
            <pc:docMk/>
            <pc:sldMk cId="3983546653" sldId="2557"/>
            <ac:spMk id="9" creationId="{2150A35D-F43A-A542-BC31-1813C8949827}"/>
          </ac:spMkLst>
        </pc:spChg>
        <pc:spChg chg="add del mod">
          <ac:chgData name="Felipe Bottrel" userId="3f3bf9e99669898b" providerId="LiveId" clId="{745B4272-CD0A-2246-AECD-D431C19C471B}" dt="2021-03-19T15:42:17.532" v="158" actId="6264"/>
          <ac:spMkLst>
            <pc:docMk/>
            <pc:sldMk cId="3983546653" sldId="2557"/>
            <ac:spMk id="10" creationId="{74EBD98F-78FB-1049-B302-53D5703A843B}"/>
          </ac:spMkLst>
        </pc:spChg>
        <pc:spChg chg="add del mod">
          <ac:chgData name="Felipe Bottrel" userId="3f3bf9e99669898b" providerId="LiveId" clId="{745B4272-CD0A-2246-AECD-D431C19C471B}" dt="2021-03-19T15:42:17.532" v="158" actId="6264"/>
          <ac:spMkLst>
            <pc:docMk/>
            <pc:sldMk cId="3983546653" sldId="2557"/>
            <ac:spMk id="11" creationId="{67800E2B-5FED-684C-B4F6-CC7FDBF790F2}"/>
          </ac:spMkLst>
        </pc:spChg>
        <pc:spChg chg="add del mod">
          <ac:chgData name="Felipe Bottrel" userId="3f3bf9e99669898b" providerId="LiveId" clId="{745B4272-CD0A-2246-AECD-D431C19C471B}" dt="2021-03-19T15:42:17.532" v="158" actId="6264"/>
          <ac:spMkLst>
            <pc:docMk/>
            <pc:sldMk cId="3983546653" sldId="2557"/>
            <ac:spMk id="12" creationId="{5A70DCC2-DEC4-744B-B57E-825463543727}"/>
          </ac:spMkLst>
        </pc:spChg>
        <pc:spChg chg="add del mod">
          <ac:chgData name="Felipe Bottrel" userId="3f3bf9e99669898b" providerId="LiveId" clId="{745B4272-CD0A-2246-AECD-D431C19C471B}" dt="2021-03-19T15:42:17.532" v="158" actId="6264"/>
          <ac:spMkLst>
            <pc:docMk/>
            <pc:sldMk cId="3983546653" sldId="2557"/>
            <ac:spMk id="13" creationId="{83D9A31B-1060-B54E-BC2B-AA37F6BDE733}"/>
          </ac:spMkLst>
        </pc:spChg>
        <pc:spChg chg="add del mod">
          <ac:chgData name="Felipe Bottrel" userId="3f3bf9e99669898b" providerId="LiveId" clId="{745B4272-CD0A-2246-AECD-D431C19C471B}" dt="2021-03-19T15:42:51.086" v="167" actId="6264"/>
          <ac:spMkLst>
            <pc:docMk/>
            <pc:sldMk cId="3983546653" sldId="2557"/>
            <ac:spMk id="14" creationId="{6411AB81-B545-3C4D-9F00-898C3FEE8E27}"/>
          </ac:spMkLst>
        </pc:spChg>
        <pc:spChg chg="add del mod">
          <ac:chgData name="Felipe Bottrel" userId="3f3bf9e99669898b" providerId="LiveId" clId="{745B4272-CD0A-2246-AECD-D431C19C471B}" dt="2021-03-19T15:42:51.086" v="167" actId="6264"/>
          <ac:spMkLst>
            <pc:docMk/>
            <pc:sldMk cId="3983546653" sldId="2557"/>
            <ac:spMk id="15" creationId="{74803769-C6CA-9240-AFF5-093A256DB9D3}"/>
          </ac:spMkLst>
        </pc:spChg>
        <pc:spChg chg="add del mod">
          <ac:chgData name="Felipe Bottrel" userId="3f3bf9e99669898b" providerId="LiveId" clId="{745B4272-CD0A-2246-AECD-D431C19C471B}" dt="2021-03-19T15:42:51.086" v="167" actId="6264"/>
          <ac:spMkLst>
            <pc:docMk/>
            <pc:sldMk cId="3983546653" sldId="2557"/>
            <ac:spMk id="16" creationId="{9B17D0F6-16B7-0040-BF8A-1A0EB7A5EAB1}"/>
          </ac:spMkLst>
        </pc:spChg>
        <pc:spChg chg="add del mod">
          <ac:chgData name="Felipe Bottrel" userId="3f3bf9e99669898b" providerId="LiveId" clId="{745B4272-CD0A-2246-AECD-D431C19C471B}" dt="2021-03-19T15:42:51.086" v="167" actId="6264"/>
          <ac:spMkLst>
            <pc:docMk/>
            <pc:sldMk cId="3983546653" sldId="2557"/>
            <ac:spMk id="17" creationId="{203B95A1-8519-B94F-901F-C13B620C6F46}"/>
          </ac:spMkLst>
        </pc:spChg>
      </pc:sldChg>
      <pc:sldChg chg="modSp mod">
        <pc:chgData name="Felipe Bottrel" userId="3f3bf9e99669898b" providerId="LiveId" clId="{745B4272-CD0A-2246-AECD-D431C19C471B}" dt="2021-03-19T15:43:28.749" v="170" actId="2711"/>
        <pc:sldMkLst>
          <pc:docMk/>
          <pc:sldMk cId="3744058868" sldId="2592"/>
        </pc:sldMkLst>
        <pc:spChg chg="mod">
          <ac:chgData name="Felipe Bottrel" userId="3f3bf9e99669898b" providerId="LiveId" clId="{745B4272-CD0A-2246-AECD-D431C19C471B}" dt="2021-03-19T15:43:28.749" v="170" actId="2711"/>
          <ac:spMkLst>
            <pc:docMk/>
            <pc:sldMk cId="3744058868" sldId="2592"/>
            <ac:spMk id="9" creationId="{17094955-CDA5-3042-A0F3-775BD1CB9228}"/>
          </ac:spMkLst>
        </pc:spChg>
      </pc:sldChg>
      <pc:sldChg chg="addSp delSp modSp mod chgLayout">
        <pc:chgData name="Felipe Bottrel" userId="3f3bf9e99669898b" providerId="LiveId" clId="{745B4272-CD0A-2246-AECD-D431C19C471B}" dt="2021-03-19T15:44:04.789" v="187" actId="20577"/>
        <pc:sldMkLst>
          <pc:docMk/>
          <pc:sldMk cId="4174213450" sldId="2747"/>
        </pc:sldMkLst>
        <pc:spChg chg="add del mod">
          <ac:chgData name="Felipe Bottrel" userId="3f3bf9e99669898b" providerId="LiveId" clId="{745B4272-CD0A-2246-AECD-D431C19C471B}" dt="2021-03-19T15:43:53.669" v="177" actId="6264"/>
          <ac:spMkLst>
            <pc:docMk/>
            <pc:sldMk cId="4174213450" sldId="2747"/>
            <ac:spMk id="2" creationId="{86700248-9767-EE41-B868-B45D71AFE0C1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4174213450" sldId="2747"/>
            <ac:spMk id="2" creationId="{CC06165E-29DF-E048-A302-2DB68053A093}"/>
          </ac:spMkLst>
        </pc:spChg>
        <pc:spChg chg="add del mod">
          <ac:chgData name="Felipe Bottrel" userId="3f3bf9e99669898b" providerId="LiveId" clId="{745B4272-CD0A-2246-AECD-D431C19C471B}" dt="2021-03-19T15:43:53.669" v="177" actId="6264"/>
          <ac:spMkLst>
            <pc:docMk/>
            <pc:sldMk cId="4174213450" sldId="2747"/>
            <ac:spMk id="3" creationId="{5DC8A4E2-702C-9449-B72A-7AE70049B689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4174213450" sldId="2747"/>
            <ac:spMk id="3" creationId="{F6FE26F3-39F2-1449-9720-6EDC94D7D047}"/>
          </ac:spMkLst>
        </pc:spChg>
        <pc:spChg chg="mod ord">
          <ac:chgData name="Felipe Bottrel" userId="3f3bf9e99669898b" providerId="LiveId" clId="{745B4272-CD0A-2246-AECD-D431C19C471B}" dt="2021-03-19T15:43:54.318" v="178" actId="6264"/>
          <ac:spMkLst>
            <pc:docMk/>
            <pc:sldMk cId="4174213450" sldId="2747"/>
            <ac:spMk id="4" creationId="{4525B622-B513-0E4B-A6C1-A0E39AF86559}"/>
          </ac:spMkLst>
        </pc:spChg>
        <pc:spChg chg="mod ord">
          <ac:chgData name="Felipe Bottrel" userId="3f3bf9e99669898b" providerId="LiveId" clId="{745B4272-CD0A-2246-AECD-D431C19C471B}" dt="2021-03-19T15:44:03.909" v="185" actId="1035"/>
          <ac:spMkLst>
            <pc:docMk/>
            <pc:sldMk cId="4174213450" sldId="2747"/>
            <ac:spMk id="5" creationId="{3C486ADD-5B69-9348-A9A0-8C1F2E35EC59}"/>
          </ac:spMkLst>
        </pc:spChg>
        <pc:spChg chg="mod ord">
          <ac:chgData name="Felipe Bottrel" userId="3f3bf9e99669898b" providerId="LiveId" clId="{745B4272-CD0A-2246-AECD-D431C19C471B}" dt="2021-03-19T15:44:04.789" v="187" actId="20577"/>
          <ac:spMkLst>
            <pc:docMk/>
            <pc:sldMk cId="4174213450" sldId="2747"/>
            <ac:spMk id="6" creationId="{61E0C05A-7CE5-A141-A5DA-A017FCC62FE3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4174213450" sldId="2747"/>
            <ac:spMk id="7" creationId="{2D8A8484-0204-4744-8A42-25BC6326045A}"/>
          </ac:spMkLst>
        </pc:spChg>
        <pc:spChg chg="add del mod">
          <ac:chgData name="Felipe Bottrel" userId="3f3bf9e99669898b" providerId="LiveId" clId="{745B4272-CD0A-2246-AECD-D431C19C471B}" dt="2021-03-19T15:43:53.669" v="177" actId="6264"/>
          <ac:spMkLst>
            <pc:docMk/>
            <pc:sldMk cId="4174213450" sldId="2747"/>
            <ac:spMk id="7" creationId="{C84B0ECB-95BB-D440-A159-864E34497394}"/>
          </ac:spMkLst>
        </pc:spChg>
        <pc:spChg chg="add del mod">
          <ac:chgData name="Felipe Bottrel" userId="3f3bf9e99669898b" providerId="LiveId" clId="{745B4272-CD0A-2246-AECD-D431C19C471B}" dt="2021-03-19T15:38:24.166" v="136" actId="6264"/>
          <ac:spMkLst>
            <pc:docMk/>
            <pc:sldMk cId="4174213450" sldId="2747"/>
            <ac:spMk id="8" creationId="{30B19A1E-475F-8944-A53D-076EFD1181A4}"/>
          </ac:spMkLst>
        </pc:spChg>
        <pc:spChg chg="add del mod">
          <ac:chgData name="Felipe Bottrel" userId="3f3bf9e99669898b" providerId="LiveId" clId="{745B4272-CD0A-2246-AECD-D431C19C471B}" dt="2021-03-19T15:43:54.318" v="178" actId="6264"/>
          <ac:spMkLst>
            <pc:docMk/>
            <pc:sldMk cId="4174213450" sldId="2747"/>
            <ac:spMk id="8" creationId="{335A731D-6178-AD47-8B98-C1C02A7FB43C}"/>
          </ac:spMkLst>
        </pc:spChg>
        <pc:spChg chg="add del mod">
          <ac:chgData name="Felipe Bottrel" userId="3f3bf9e99669898b" providerId="LiveId" clId="{745B4272-CD0A-2246-AECD-D431C19C471B}" dt="2021-03-19T15:43:54.318" v="178" actId="6264"/>
          <ac:spMkLst>
            <pc:docMk/>
            <pc:sldMk cId="4174213450" sldId="2747"/>
            <ac:spMk id="9" creationId="{091D90C4-E425-BC4A-A429-833BC3676C66}"/>
          </ac:spMkLst>
        </pc:spChg>
        <pc:spChg chg="add del mod">
          <ac:chgData name="Felipe Bottrel" userId="3f3bf9e99669898b" providerId="LiveId" clId="{745B4272-CD0A-2246-AECD-D431C19C471B}" dt="2021-03-19T15:38:24.166" v="136" actId="6264"/>
          <ac:spMkLst>
            <pc:docMk/>
            <pc:sldMk cId="4174213450" sldId="2747"/>
            <ac:spMk id="9" creationId="{C4F2E714-D7BC-8D44-85DE-D6EB8D08B31F}"/>
          </ac:spMkLst>
        </pc:spChg>
        <pc:spChg chg="add del mod">
          <ac:chgData name="Felipe Bottrel" userId="3f3bf9e99669898b" providerId="LiveId" clId="{745B4272-CD0A-2246-AECD-D431C19C471B}" dt="2021-03-19T15:43:54.318" v="178" actId="6264"/>
          <ac:spMkLst>
            <pc:docMk/>
            <pc:sldMk cId="4174213450" sldId="2747"/>
            <ac:spMk id="10" creationId="{71DCD2D7-4682-D443-A2BF-3EB01B695505}"/>
          </ac:spMkLst>
        </pc:spChg>
        <pc:spChg chg="add del mod">
          <ac:chgData name="Felipe Bottrel" userId="3f3bf9e99669898b" providerId="LiveId" clId="{745B4272-CD0A-2246-AECD-D431C19C471B}" dt="2021-03-19T15:38:24.166" v="136" actId="6264"/>
          <ac:spMkLst>
            <pc:docMk/>
            <pc:sldMk cId="4174213450" sldId="2747"/>
            <ac:spMk id="10" creationId="{EEC023A9-3B1E-0144-B904-9F8ED1671F02}"/>
          </ac:spMkLst>
        </pc:spChg>
      </pc:sldChg>
      <pc:sldChg chg="addSp delSp modSp mod chgLayout">
        <pc:chgData name="Felipe Bottrel" userId="3f3bf9e99669898b" providerId="LiveId" clId="{745B4272-CD0A-2246-AECD-D431C19C471B}" dt="2021-03-19T15:24:15.480" v="131" actId="6264"/>
        <pc:sldMkLst>
          <pc:docMk/>
          <pc:sldMk cId="348921931" sldId="2780"/>
        </pc:sldMkLst>
        <pc:spChg chg="mod ord">
          <ac:chgData name="Felipe Bottrel" userId="3f3bf9e99669898b" providerId="LiveId" clId="{745B4272-CD0A-2246-AECD-D431C19C471B}" dt="2021-03-19T15:24:15.480" v="131" actId="6264"/>
          <ac:spMkLst>
            <pc:docMk/>
            <pc:sldMk cId="348921931" sldId="2780"/>
            <ac:spMk id="2" creationId="{2EE1AB96-A99E-1448-8FFC-98BDF36A125D}"/>
          </ac:spMkLst>
        </pc:spChg>
        <pc:spChg chg="mod ord">
          <ac:chgData name="Felipe Bottrel" userId="3f3bf9e99669898b" providerId="LiveId" clId="{745B4272-CD0A-2246-AECD-D431C19C471B}" dt="2021-03-19T15:24:15.480" v="131" actId="6264"/>
          <ac:spMkLst>
            <pc:docMk/>
            <pc:sldMk cId="348921931" sldId="2780"/>
            <ac:spMk id="3" creationId="{0F92DF7E-6CA3-8B43-935F-585B07967BF5}"/>
          </ac:spMkLst>
        </pc:spChg>
        <pc:spChg chg="add del mod">
          <ac:chgData name="Felipe Bottrel" userId="3f3bf9e99669898b" providerId="LiveId" clId="{745B4272-CD0A-2246-AECD-D431C19C471B}" dt="2021-03-19T15:15:47.605" v="53" actId="6264"/>
          <ac:spMkLst>
            <pc:docMk/>
            <pc:sldMk cId="348921931" sldId="2780"/>
            <ac:spMk id="4" creationId="{8826DA1D-B150-A746-8220-F8EF7A68EE15}"/>
          </ac:spMkLst>
        </pc:spChg>
        <pc:spChg chg="add del mod">
          <ac:chgData name="Felipe Bottrel" userId="3f3bf9e99669898b" providerId="LiveId" clId="{745B4272-CD0A-2246-AECD-D431C19C471B}" dt="2021-03-19T15:15:47.605" v="53" actId="6264"/>
          <ac:spMkLst>
            <pc:docMk/>
            <pc:sldMk cId="348921931" sldId="2780"/>
            <ac:spMk id="5" creationId="{90D9F80D-6689-4E4A-AF95-FC1E9AAD6B7E}"/>
          </ac:spMkLst>
        </pc:spChg>
        <pc:spChg chg="add del mod">
          <ac:chgData name="Felipe Bottrel" userId="3f3bf9e99669898b" providerId="LiveId" clId="{745B4272-CD0A-2246-AECD-D431C19C471B}" dt="2021-03-19T15:15:47.605" v="53" actId="6264"/>
          <ac:spMkLst>
            <pc:docMk/>
            <pc:sldMk cId="348921931" sldId="2780"/>
            <ac:spMk id="6" creationId="{37FD3F1D-66B6-B047-BC60-709C7A1422C9}"/>
          </ac:spMkLst>
        </pc:spChg>
        <pc:spChg chg="mod ord">
          <ac:chgData name="Felipe Bottrel" userId="3f3bf9e99669898b" providerId="LiveId" clId="{745B4272-CD0A-2246-AECD-D431C19C471B}" dt="2021-03-19T15:24:15.480" v="131" actId="6264"/>
          <ac:spMkLst>
            <pc:docMk/>
            <pc:sldMk cId="348921931" sldId="2780"/>
            <ac:spMk id="7" creationId="{D65BF180-0D70-3243-BD9C-E0C43CC6D420}"/>
          </ac:spMkLst>
        </pc:spChg>
        <pc:spChg chg="del">
          <ac:chgData name="Felipe Bottrel" userId="3f3bf9e99669898b" providerId="LiveId" clId="{745B4272-CD0A-2246-AECD-D431C19C471B}" dt="2021-03-19T15:24:13.830" v="130" actId="478"/>
          <ac:spMkLst>
            <pc:docMk/>
            <pc:sldMk cId="348921931" sldId="2780"/>
            <ac:spMk id="8" creationId="{B3F0A39E-F534-B04F-9B1F-A56CAB1839FF}"/>
          </ac:spMkLst>
        </pc:spChg>
        <pc:spChg chg="add del mod">
          <ac:chgData name="Felipe Bottrel" userId="3f3bf9e99669898b" providerId="LiveId" clId="{745B4272-CD0A-2246-AECD-D431C19C471B}" dt="2021-03-19T15:24:15.480" v="131" actId="6264"/>
          <ac:spMkLst>
            <pc:docMk/>
            <pc:sldMk cId="348921931" sldId="2780"/>
            <ac:spMk id="9" creationId="{2FEFF3E9-EA43-434A-9CF0-6DD3E561053A}"/>
          </ac:spMkLst>
        </pc:spChg>
        <pc:spChg chg="add del mod">
          <ac:chgData name="Felipe Bottrel" userId="3f3bf9e99669898b" providerId="LiveId" clId="{745B4272-CD0A-2246-AECD-D431C19C471B}" dt="2021-03-19T15:24:15.480" v="131" actId="6264"/>
          <ac:spMkLst>
            <pc:docMk/>
            <pc:sldMk cId="348921931" sldId="2780"/>
            <ac:spMk id="10" creationId="{8096CE3D-CB9A-9246-8954-3079DC849324}"/>
          </ac:spMkLst>
        </pc:spChg>
        <pc:spChg chg="add del mod">
          <ac:chgData name="Felipe Bottrel" userId="3f3bf9e99669898b" providerId="LiveId" clId="{745B4272-CD0A-2246-AECD-D431C19C471B}" dt="2021-03-19T15:24:15.480" v="131" actId="6264"/>
          <ac:spMkLst>
            <pc:docMk/>
            <pc:sldMk cId="348921931" sldId="2780"/>
            <ac:spMk id="11" creationId="{5ADA5465-F1A4-1B44-A63B-FBE7B7BB7CF3}"/>
          </ac:spMkLst>
        </pc:spChg>
        <pc:picChg chg="del">
          <ac:chgData name="Felipe Bottrel" userId="3f3bf9e99669898b" providerId="LiveId" clId="{745B4272-CD0A-2246-AECD-D431C19C471B}" dt="2021-03-19T15:15:46.193" v="52" actId="478"/>
          <ac:picMkLst>
            <pc:docMk/>
            <pc:sldMk cId="348921931" sldId="2780"/>
            <ac:picMk id="25" creationId="{2830290E-F959-7B46-8728-8E30580BE7ED}"/>
          </ac:picMkLst>
        </pc:picChg>
      </pc:sldChg>
      <pc:sldChg chg="addSp delSp modSp mod chgLayout">
        <pc:chgData name="Felipe Bottrel" userId="3f3bf9e99669898b" providerId="LiveId" clId="{745B4272-CD0A-2246-AECD-D431C19C471B}" dt="2021-03-19T15:43:50.175" v="176" actId="6264"/>
        <pc:sldMkLst>
          <pc:docMk/>
          <pc:sldMk cId="908858030" sldId="2786"/>
        </pc:sldMkLst>
        <pc:spChg chg="add del mod">
          <ac:chgData name="Felipe Bottrel" userId="3f3bf9e99669898b" providerId="LiveId" clId="{745B4272-CD0A-2246-AECD-D431C19C471B}" dt="2021-03-19T15:43:50.175" v="176" actId="6264"/>
          <ac:spMkLst>
            <pc:docMk/>
            <pc:sldMk cId="908858030" sldId="2786"/>
            <ac:spMk id="2" creationId="{E00C4AA7-A716-344F-ADC7-9E9A8EC653E6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908858030" sldId="2786"/>
            <ac:spMk id="2" creationId="{E3E8990F-63F3-AC44-BA14-933657B00FEF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908858030" sldId="2786"/>
            <ac:spMk id="3" creationId="{17ECCAC9-A5FD-C444-89D6-C8BC8C390A7D}"/>
          </ac:spMkLst>
        </pc:spChg>
        <pc:spChg chg="add del mod">
          <ac:chgData name="Felipe Bottrel" userId="3f3bf9e99669898b" providerId="LiveId" clId="{745B4272-CD0A-2246-AECD-D431C19C471B}" dt="2021-03-19T15:43:50.175" v="176" actId="6264"/>
          <ac:spMkLst>
            <pc:docMk/>
            <pc:sldMk cId="908858030" sldId="2786"/>
            <ac:spMk id="3" creationId="{D2A41FF6-AC87-4748-A710-D9832B42D4E4}"/>
          </ac:spMkLst>
        </pc:spChg>
        <pc:spChg chg="mod ord">
          <ac:chgData name="Felipe Bottrel" userId="3f3bf9e99669898b" providerId="LiveId" clId="{745B4272-CD0A-2246-AECD-D431C19C471B}" dt="2021-03-19T15:43:50.175" v="176" actId="6264"/>
          <ac:spMkLst>
            <pc:docMk/>
            <pc:sldMk cId="908858030" sldId="2786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43:50.175" v="176" actId="6264"/>
          <ac:spMkLst>
            <pc:docMk/>
            <pc:sldMk cId="908858030" sldId="2786"/>
            <ac:spMk id="6" creationId="{BBFC0581-CB2C-C14A-9977-0ADE198300F6}"/>
          </ac:spMkLst>
        </pc:spChg>
      </pc:sldChg>
      <pc:sldChg chg="addSp delSp modSp mod chgLayout">
        <pc:chgData name="Felipe Bottrel" userId="3f3bf9e99669898b" providerId="LiveId" clId="{745B4272-CD0A-2246-AECD-D431C19C471B}" dt="2021-03-19T15:41:11.236" v="139" actId="6264"/>
        <pc:sldMkLst>
          <pc:docMk/>
          <pc:sldMk cId="2257902009" sldId="2787"/>
        </pc:sldMkLst>
        <pc:spChg chg="add del mod">
          <ac:chgData name="Felipe Bottrel" userId="3f3bf9e99669898b" providerId="LiveId" clId="{745B4272-CD0A-2246-AECD-D431C19C471B}" dt="2021-03-19T15:41:11.236" v="139" actId="6264"/>
          <ac:spMkLst>
            <pc:docMk/>
            <pc:sldMk cId="2257902009" sldId="2787"/>
            <ac:spMk id="2" creationId="{736A1C65-14EF-274E-B14E-602B3B444BEA}"/>
          </ac:spMkLst>
        </pc:spChg>
        <pc:spChg chg="add del mod">
          <ac:chgData name="Felipe Bottrel" userId="3f3bf9e99669898b" providerId="LiveId" clId="{745B4272-CD0A-2246-AECD-D431C19C471B}" dt="2021-03-19T15:20:53.267" v="89" actId="6264"/>
          <ac:spMkLst>
            <pc:docMk/>
            <pc:sldMk cId="2257902009" sldId="2787"/>
            <ac:spMk id="2" creationId="{818A6042-87EB-C542-95BA-4902CAB752D9}"/>
          </ac:spMkLst>
        </pc:spChg>
        <pc:spChg chg="add del mod">
          <ac:chgData name="Felipe Bottrel" userId="3f3bf9e99669898b" providerId="LiveId" clId="{745B4272-CD0A-2246-AECD-D431C19C471B}" dt="2021-03-19T15:41:11.236" v="139" actId="6264"/>
          <ac:spMkLst>
            <pc:docMk/>
            <pc:sldMk cId="2257902009" sldId="2787"/>
            <ac:spMk id="3" creationId="{03CB26DF-0989-0F44-882A-C02E3BC16900}"/>
          </ac:spMkLst>
        </pc:spChg>
        <pc:spChg chg="add del mod">
          <ac:chgData name="Felipe Bottrel" userId="3f3bf9e99669898b" providerId="LiveId" clId="{745B4272-CD0A-2246-AECD-D431C19C471B}" dt="2021-03-19T15:20:53.267" v="89" actId="6264"/>
          <ac:spMkLst>
            <pc:docMk/>
            <pc:sldMk cId="2257902009" sldId="2787"/>
            <ac:spMk id="3" creationId="{2D5EAAC0-B94A-B448-9928-74EC02467BE3}"/>
          </ac:spMkLst>
        </pc:spChg>
        <pc:spChg chg="add del mod">
          <ac:chgData name="Felipe Bottrel" userId="3f3bf9e99669898b" providerId="LiveId" clId="{745B4272-CD0A-2246-AECD-D431C19C471B}" dt="2021-03-19T15:21:08.139" v="91" actId="6264"/>
          <ac:spMkLst>
            <pc:docMk/>
            <pc:sldMk cId="2257902009" sldId="2787"/>
            <ac:spMk id="4" creationId="{A9379E0B-1471-E64E-8339-D025977322C4}"/>
          </ac:spMkLst>
        </pc:spChg>
        <pc:spChg chg="mod ord">
          <ac:chgData name="Felipe Bottrel" userId="3f3bf9e99669898b" providerId="LiveId" clId="{745B4272-CD0A-2246-AECD-D431C19C471B}" dt="2021-03-19T15:41:11.236" v="139" actId="6264"/>
          <ac:spMkLst>
            <pc:docMk/>
            <pc:sldMk cId="2257902009" sldId="2787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41:11.236" v="139" actId="6264"/>
          <ac:spMkLst>
            <pc:docMk/>
            <pc:sldMk cId="2257902009" sldId="2787"/>
            <ac:spMk id="6" creationId="{BBFC0581-CB2C-C14A-9977-0ADE198300F6}"/>
          </ac:spMkLst>
        </pc:spChg>
        <pc:spChg chg="add del mod">
          <ac:chgData name="Felipe Bottrel" userId="3f3bf9e99669898b" providerId="LiveId" clId="{745B4272-CD0A-2246-AECD-D431C19C471B}" dt="2021-03-19T15:21:08.139" v="91" actId="6264"/>
          <ac:spMkLst>
            <pc:docMk/>
            <pc:sldMk cId="2257902009" sldId="2787"/>
            <ac:spMk id="7" creationId="{D751B445-1D40-564D-943A-EAE22D9E51E2}"/>
          </ac:spMkLst>
        </pc:spChg>
        <pc:spChg chg="add del mod">
          <ac:chgData name="Felipe Bottrel" userId="3f3bf9e99669898b" providerId="LiveId" clId="{745B4272-CD0A-2246-AECD-D431C19C471B}" dt="2021-03-19T15:21:50.132" v="106" actId="6264"/>
          <ac:spMkLst>
            <pc:docMk/>
            <pc:sldMk cId="2257902009" sldId="2787"/>
            <ac:spMk id="8" creationId="{D678C648-C239-274B-B8AD-5CDCFDEAF5E5}"/>
          </ac:spMkLst>
        </pc:spChg>
        <pc:spChg chg="add del mod">
          <ac:chgData name="Felipe Bottrel" userId="3f3bf9e99669898b" providerId="LiveId" clId="{745B4272-CD0A-2246-AECD-D431C19C471B}" dt="2021-03-19T15:21:50.132" v="106" actId="6264"/>
          <ac:spMkLst>
            <pc:docMk/>
            <pc:sldMk cId="2257902009" sldId="2787"/>
            <ac:spMk id="9" creationId="{DC54C5E8-1551-EE44-80D3-B9D774298C41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2257902009" sldId="2787"/>
            <ac:spMk id="10" creationId="{E96FC063-0FAA-284D-A549-49B4D9A0528B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2257902009" sldId="2787"/>
            <ac:spMk id="11" creationId="{C398063E-B68F-2744-8BBE-56EF4A924FAD}"/>
          </ac:spMkLst>
        </pc:spChg>
      </pc:sldChg>
      <pc:sldChg chg="addSp delSp modSp mod chgLayout">
        <pc:chgData name="Felipe Bottrel" userId="3f3bf9e99669898b" providerId="LiveId" clId="{745B4272-CD0A-2246-AECD-D431C19C471B}" dt="2021-03-19T15:23:42.120" v="126" actId="6264"/>
        <pc:sldMkLst>
          <pc:docMk/>
          <pc:sldMk cId="2110476695" sldId="2791"/>
        </pc:sldMkLst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2110476695" sldId="2791"/>
            <ac:spMk id="2" creationId="{4F3AE9B9-F01F-BB4E-B75C-68A5FAD31ABF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2110476695" sldId="2791"/>
            <ac:spMk id="3" creationId="{5EDA929A-ADEF-B048-90A9-28761C022324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2110476695" sldId="2791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2110476695" sldId="2791"/>
            <ac:spMk id="6" creationId="{BBFC0581-CB2C-C14A-9977-0ADE198300F6}"/>
          </ac:spMkLst>
        </pc:spChg>
      </pc:sldChg>
      <pc:sldChg chg="addSp delSp modSp mod chgLayout">
        <pc:chgData name="Felipe Bottrel" userId="3f3bf9e99669898b" providerId="LiveId" clId="{745B4272-CD0A-2246-AECD-D431C19C471B}" dt="2021-03-19T15:43:35.449" v="172" actId="6264"/>
        <pc:sldMkLst>
          <pc:docMk/>
          <pc:sldMk cId="696562711" sldId="2792"/>
        </pc:sldMkLst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696562711" sldId="2792"/>
            <ac:spMk id="2" creationId="{30FA4630-2229-2E4D-AF71-5C4642FF9818}"/>
          </ac:spMkLst>
        </pc:spChg>
        <pc:spChg chg="add del mod">
          <ac:chgData name="Felipe Bottrel" userId="3f3bf9e99669898b" providerId="LiveId" clId="{745B4272-CD0A-2246-AECD-D431C19C471B}" dt="2021-03-19T15:43:34.393" v="171" actId="6264"/>
          <ac:spMkLst>
            <pc:docMk/>
            <pc:sldMk cId="696562711" sldId="2792"/>
            <ac:spMk id="2" creationId="{52C71F7A-3229-6742-842A-8C6BCD4E37FC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696562711" sldId="2792"/>
            <ac:spMk id="3" creationId="{335D8CA4-3075-4A4B-9CF5-F3B406781051}"/>
          </ac:spMkLst>
        </pc:spChg>
        <pc:spChg chg="add del mod">
          <ac:chgData name="Felipe Bottrel" userId="3f3bf9e99669898b" providerId="LiveId" clId="{745B4272-CD0A-2246-AECD-D431C19C471B}" dt="2021-03-19T15:43:34.393" v="171" actId="6264"/>
          <ac:spMkLst>
            <pc:docMk/>
            <pc:sldMk cId="696562711" sldId="2792"/>
            <ac:spMk id="3" creationId="{7F30439A-7678-5D4C-91A8-CDD37A18DD37}"/>
          </ac:spMkLst>
        </pc:spChg>
        <pc:spChg chg="add del mod">
          <ac:chgData name="Felipe Bottrel" userId="3f3bf9e99669898b" providerId="LiveId" clId="{745B4272-CD0A-2246-AECD-D431C19C471B}" dt="2021-03-19T15:43:35.449" v="172" actId="6264"/>
          <ac:spMkLst>
            <pc:docMk/>
            <pc:sldMk cId="696562711" sldId="2792"/>
            <ac:spMk id="4" creationId="{9B49BFD7-FC23-C14C-98A5-77560BDC5BBD}"/>
          </ac:spMkLst>
        </pc:spChg>
        <pc:spChg chg="mod ord">
          <ac:chgData name="Felipe Bottrel" userId="3f3bf9e99669898b" providerId="LiveId" clId="{745B4272-CD0A-2246-AECD-D431C19C471B}" dt="2021-03-19T15:43:35.449" v="172" actId="6264"/>
          <ac:spMkLst>
            <pc:docMk/>
            <pc:sldMk cId="696562711" sldId="2792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43:35.449" v="172" actId="6264"/>
          <ac:spMkLst>
            <pc:docMk/>
            <pc:sldMk cId="696562711" sldId="2792"/>
            <ac:spMk id="6" creationId="{BBFC0581-CB2C-C14A-9977-0ADE198300F6}"/>
          </ac:spMkLst>
        </pc:spChg>
        <pc:spChg chg="add del mod">
          <ac:chgData name="Felipe Bottrel" userId="3f3bf9e99669898b" providerId="LiveId" clId="{745B4272-CD0A-2246-AECD-D431C19C471B}" dt="2021-03-19T15:43:35.449" v="172" actId="6264"/>
          <ac:spMkLst>
            <pc:docMk/>
            <pc:sldMk cId="696562711" sldId="2792"/>
            <ac:spMk id="7" creationId="{D98B3D22-AB1D-8841-9789-A4F79AE42021}"/>
          </ac:spMkLst>
        </pc:spChg>
      </pc:sldChg>
      <pc:sldChg chg="addSp delSp modSp mod chgLayout">
        <pc:chgData name="Felipe Bottrel" userId="3f3bf9e99669898b" providerId="LiveId" clId="{745B4272-CD0A-2246-AECD-D431C19C471B}" dt="2021-03-19T15:43:38.408" v="173" actId="6264"/>
        <pc:sldMkLst>
          <pc:docMk/>
          <pc:sldMk cId="3764196131" sldId="2809"/>
        </pc:sldMkLst>
        <pc:spChg chg="add del mod">
          <ac:chgData name="Felipe Bottrel" userId="3f3bf9e99669898b" providerId="LiveId" clId="{745B4272-CD0A-2246-AECD-D431C19C471B}" dt="2021-03-19T15:43:38.408" v="173" actId="6264"/>
          <ac:spMkLst>
            <pc:docMk/>
            <pc:sldMk cId="3764196131" sldId="2809"/>
            <ac:spMk id="2" creationId="{686D7B3D-60B3-E84F-829D-ADB6A0139F87}"/>
          </ac:spMkLst>
        </pc:spChg>
        <pc:spChg chg="add del mod">
          <ac:chgData name="Felipe Bottrel" userId="3f3bf9e99669898b" providerId="LiveId" clId="{745B4272-CD0A-2246-AECD-D431C19C471B}" dt="2021-03-19T15:43:38.408" v="173" actId="6264"/>
          <ac:spMkLst>
            <pc:docMk/>
            <pc:sldMk cId="3764196131" sldId="2809"/>
            <ac:spMk id="3" creationId="{3E1857BE-EF29-7741-A348-01A58A9DE7F0}"/>
          </ac:spMkLst>
        </pc:spChg>
        <pc:spChg chg="mod ord">
          <ac:chgData name="Felipe Bottrel" userId="3f3bf9e99669898b" providerId="LiveId" clId="{745B4272-CD0A-2246-AECD-D431C19C471B}" dt="2021-03-19T15:43:38.408" v="173" actId="6264"/>
          <ac:spMkLst>
            <pc:docMk/>
            <pc:sldMk cId="3764196131" sldId="2809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43:38.408" v="173" actId="6264"/>
          <ac:spMkLst>
            <pc:docMk/>
            <pc:sldMk cId="3764196131" sldId="2809"/>
            <ac:spMk id="6" creationId="{BBFC0581-CB2C-C14A-9977-0ADE198300F6}"/>
          </ac:spMkLst>
        </pc:spChg>
      </pc:sldChg>
      <pc:sldChg chg="addSp delSp modSp mod chgLayout">
        <pc:chgData name="Felipe Bottrel" userId="3f3bf9e99669898b" providerId="LiveId" clId="{745B4272-CD0A-2246-AECD-D431C19C471B}" dt="2021-03-19T15:23:42.120" v="126" actId="6264"/>
        <pc:sldMkLst>
          <pc:docMk/>
          <pc:sldMk cId="2863283215" sldId="2810"/>
        </pc:sldMkLst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2863283215" sldId="2810"/>
            <ac:spMk id="2" creationId="{E4A7C08C-DE77-3945-B4BB-1607D9FE9910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2863283215" sldId="2810"/>
            <ac:spMk id="3" creationId="{C3931AEF-D543-0F43-A8E8-397D2AB62745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2863283215" sldId="2810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2863283215" sldId="2810"/>
            <ac:spMk id="6" creationId="{BBFC0581-CB2C-C14A-9977-0ADE198300F6}"/>
          </ac:spMkLst>
        </pc:spChg>
      </pc:sldChg>
      <pc:sldChg chg="addSp delSp modSp mod chgLayout">
        <pc:chgData name="Felipe Bottrel" userId="3f3bf9e99669898b" providerId="LiveId" clId="{745B4272-CD0A-2246-AECD-D431C19C471B}" dt="2021-03-19T15:43:44.827" v="174" actId="6264"/>
        <pc:sldMkLst>
          <pc:docMk/>
          <pc:sldMk cId="3648320344" sldId="2811"/>
        </pc:sldMkLst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3648320344" sldId="2811"/>
            <ac:spMk id="2" creationId="{56223D83-499B-BF4A-BCB4-DAF3C5AF3CEB}"/>
          </ac:spMkLst>
        </pc:spChg>
        <pc:spChg chg="add del mod">
          <ac:chgData name="Felipe Bottrel" userId="3f3bf9e99669898b" providerId="LiveId" clId="{745B4272-CD0A-2246-AECD-D431C19C471B}" dt="2021-03-19T15:43:44.827" v="174" actId="6264"/>
          <ac:spMkLst>
            <pc:docMk/>
            <pc:sldMk cId="3648320344" sldId="2811"/>
            <ac:spMk id="2" creationId="{B9317222-0022-4843-971D-63747DC78365}"/>
          </ac:spMkLst>
        </pc:spChg>
        <pc:spChg chg="add del mod">
          <ac:chgData name="Felipe Bottrel" userId="3f3bf9e99669898b" providerId="LiveId" clId="{745B4272-CD0A-2246-AECD-D431C19C471B}" dt="2021-03-19T15:43:44.827" v="174" actId="6264"/>
          <ac:spMkLst>
            <pc:docMk/>
            <pc:sldMk cId="3648320344" sldId="2811"/>
            <ac:spMk id="3" creationId="{292DF661-E1B6-AB43-A790-789B8425D9CF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3648320344" sldId="2811"/>
            <ac:spMk id="3" creationId="{D05E24A1-6056-AE42-9ECC-65AFD97B9B01}"/>
          </ac:spMkLst>
        </pc:spChg>
        <pc:spChg chg="mod ord">
          <ac:chgData name="Felipe Bottrel" userId="3f3bf9e99669898b" providerId="LiveId" clId="{745B4272-CD0A-2246-AECD-D431C19C471B}" dt="2021-03-19T15:43:44.827" v="174" actId="6264"/>
          <ac:spMkLst>
            <pc:docMk/>
            <pc:sldMk cId="3648320344" sldId="2811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43:44.827" v="174" actId="6264"/>
          <ac:spMkLst>
            <pc:docMk/>
            <pc:sldMk cId="3648320344" sldId="2811"/>
            <ac:spMk id="6" creationId="{BBFC0581-CB2C-C14A-9977-0ADE198300F6}"/>
          </ac:spMkLst>
        </pc:spChg>
      </pc:sldChg>
      <pc:sldChg chg="addSp delSp modSp mod chgLayout">
        <pc:chgData name="Felipe Bottrel" userId="3f3bf9e99669898b" providerId="LiveId" clId="{745B4272-CD0A-2246-AECD-D431C19C471B}" dt="2021-03-19T15:43:47.758" v="175" actId="6264"/>
        <pc:sldMkLst>
          <pc:docMk/>
          <pc:sldMk cId="3191733095" sldId="2812"/>
        </pc:sldMkLst>
        <pc:spChg chg="add del mod">
          <ac:chgData name="Felipe Bottrel" userId="3f3bf9e99669898b" providerId="LiveId" clId="{745B4272-CD0A-2246-AECD-D431C19C471B}" dt="2021-03-19T15:43:47.758" v="175" actId="6264"/>
          <ac:spMkLst>
            <pc:docMk/>
            <pc:sldMk cId="3191733095" sldId="2812"/>
            <ac:spMk id="2" creationId="{C90AFBBF-C2FC-5F43-8D43-9DA536560933}"/>
          </ac:spMkLst>
        </pc:spChg>
        <pc:spChg chg="add del mod">
          <ac:chgData name="Felipe Bottrel" userId="3f3bf9e99669898b" providerId="LiveId" clId="{745B4272-CD0A-2246-AECD-D431C19C471B}" dt="2021-03-19T15:43:47.758" v="175" actId="6264"/>
          <ac:spMkLst>
            <pc:docMk/>
            <pc:sldMk cId="3191733095" sldId="2812"/>
            <ac:spMk id="3" creationId="{6464510D-3023-8745-AF06-011E696F597C}"/>
          </ac:spMkLst>
        </pc:spChg>
        <pc:spChg chg="mod ord">
          <ac:chgData name="Felipe Bottrel" userId="3f3bf9e99669898b" providerId="LiveId" clId="{745B4272-CD0A-2246-AECD-D431C19C471B}" dt="2021-03-19T15:43:47.758" v="175" actId="6264"/>
          <ac:spMkLst>
            <pc:docMk/>
            <pc:sldMk cId="3191733095" sldId="2812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43:47.758" v="175" actId="6264"/>
          <ac:spMkLst>
            <pc:docMk/>
            <pc:sldMk cId="3191733095" sldId="2812"/>
            <ac:spMk id="6" creationId="{BBFC0581-CB2C-C14A-9977-0ADE198300F6}"/>
          </ac:spMkLst>
        </pc:spChg>
      </pc:sldChg>
      <pc:sldChg chg="addSp delSp modSp mod chgLayout">
        <pc:chgData name="Felipe Bottrel" userId="3f3bf9e99669898b" providerId="LiveId" clId="{745B4272-CD0A-2246-AECD-D431C19C471B}" dt="2021-03-19T15:23:42.120" v="126" actId="6264"/>
        <pc:sldMkLst>
          <pc:docMk/>
          <pc:sldMk cId="2653460455" sldId="2813"/>
        </pc:sldMkLst>
        <pc:spChg chg="add del mod">
          <ac:chgData name="Felipe Bottrel" userId="3f3bf9e99669898b" providerId="LiveId" clId="{745B4272-CD0A-2246-AECD-D431C19C471B}" dt="2021-03-19T15:21:18.308" v="93" actId="6264"/>
          <ac:spMkLst>
            <pc:docMk/>
            <pc:sldMk cId="2653460455" sldId="2813"/>
            <ac:spMk id="2" creationId="{633028E8-9F95-9342-8BAD-DF856C570D92}"/>
          </ac:spMkLst>
        </pc:spChg>
        <pc:spChg chg="add del mod">
          <ac:chgData name="Felipe Bottrel" userId="3f3bf9e99669898b" providerId="LiveId" clId="{745B4272-CD0A-2246-AECD-D431C19C471B}" dt="2021-03-19T15:21:18.308" v="93" actId="6264"/>
          <ac:spMkLst>
            <pc:docMk/>
            <pc:sldMk cId="2653460455" sldId="2813"/>
            <ac:spMk id="3" creationId="{F920919A-FB7B-D447-94F2-BB1B6665617D}"/>
          </ac:spMkLst>
        </pc:spChg>
        <pc:spChg chg="add del mod">
          <ac:chgData name="Felipe Bottrel" userId="3f3bf9e99669898b" providerId="LiveId" clId="{745B4272-CD0A-2246-AECD-D431C19C471B}" dt="2021-03-19T15:21:34.863" v="104" actId="6264"/>
          <ac:spMkLst>
            <pc:docMk/>
            <pc:sldMk cId="2653460455" sldId="2813"/>
            <ac:spMk id="4" creationId="{691CEC82-CC61-E446-9728-946510073464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2653460455" sldId="2813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2653460455" sldId="2813"/>
            <ac:spMk id="6" creationId="{BBFC0581-CB2C-C14A-9977-0ADE198300F6}"/>
          </ac:spMkLst>
        </pc:spChg>
        <pc:spChg chg="add del mod">
          <ac:chgData name="Felipe Bottrel" userId="3f3bf9e99669898b" providerId="LiveId" clId="{745B4272-CD0A-2246-AECD-D431C19C471B}" dt="2021-03-19T15:21:34.863" v="104" actId="6264"/>
          <ac:spMkLst>
            <pc:docMk/>
            <pc:sldMk cId="2653460455" sldId="2813"/>
            <ac:spMk id="7" creationId="{C991B979-3B1C-F84F-B8FE-049ABC148176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2653460455" sldId="2813"/>
            <ac:spMk id="8" creationId="{16DD88DC-3FE6-8B4E-AC3F-367ACCDCC61D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2653460455" sldId="2813"/>
            <ac:spMk id="9" creationId="{E3AE8255-37EF-4A40-888F-F6E8FCBD7AF8}"/>
          </ac:spMkLst>
        </pc:spChg>
      </pc:sldChg>
      <pc:sldChg chg="addSp delSp modSp mod chgLayout">
        <pc:chgData name="Felipe Bottrel" userId="3f3bf9e99669898b" providerId="LiveId" clId="{745B4272-CD0A-2246-AECD-D431C19C471B}" dt="2021-03-19T15:41:14.926" v="140" actId="6264"/>
        <pc:sldMkLst>
          <pc:docMk/>
          <pc:sldMk cId="3683071822" sldId="2814"/>
        </pc:sldMkLst>
        <pc:spChg chg="add del mod">
          <ac:chgData name="Felipe Bottrel" userId="3f3bf9e99669898b" providerId="LiveId" clId="{745B4272-CD0A-2246-AECD-D431C19C471B}" dt="2021-03-19T15:21:11.626" v="92" actId="6264"/>
          <ac:spMkLst>
            <pc:docMk/>
            <pc:sldMk cId="3683071822" sldId="2814"/>
            <ac:spMk id="2" creationId="{5DF9D649-35EF-1240-9BA1-84EAB6569876}"/>
          </ac:spMkLst>
        </pc:spChg>
        <pc:spChg chg="add del mod">
          <ac:chgData name="Felipe Bottrel" userId="3f3bf9e99669898b" providerId="LiveId" clId="{745B4272-CD0A-2246-AECD-D431C19C471B}" dt="2021-03-19T15:41:14.926" v="140" actId="6264"/>
          <ac:spMkLst>
            <pc:docMk/>
            <pc:sldMk cId="3683071822" sldId="2814"/>
            <ac:spMk id="2" creationId="{A28FA59C-2510-4C42-BE1B-875F7E53BB3D}"/>
          </ac:spMkLst>
        </pc:spChg>
        <pc:spChg chg="add del mod">
          <ac:chgData name="Felipe Bottrel" userId="3f3bf9e99669898b" providerId="LiveId" clId="{745B4272-CD0A-2246-AECD-D431C19C471B}" dt="2021-03-19T15:41:14.926" v="140" actId="6264"/>
          <ac:spMkLst>
            <pc:docMk/>
            <pc:sldMk cId="3683071822" sldId="2814"/>
            <ac:spMk id="3" creationId="{93177445-A17C-CE4C-BA84-C0A231356EC9}"/>
          </ac:spMkLst>
        </pc:spChg>
        <pc:spChg chg="add del mod">
          <ac:chgData name="Felipe Bottrel" userId="3f3bf9e99669898b" providerId="LiveId" clId="{745B4272-CD0A-2246-AECD-D431C19C471B}" dt="2021-03-19T15:21:11.626" v="92" actId="6264"/>
          <ac:spMkLst>
            <pc:docMk/>
            <pc:sldMk cId="3683071822" sldId="2814"/>
            <ac:spMk id="3" creationId="{9A6E0F95-E17B-0446-AA50-C6BD20DA2040}"/>
          </ac:spMkLst>
        </pc:spChg>
        <pc:spChg chg="add del mod">
          <ac:chgData name="Felipe Bottrel" userId="3f3bf9e99669898b" providerId="LiveId" clId="{745B4272-CD0A-2246-AECD-D431C19C471B}" dt="2021-03-19T15:21:47.634" v="105" actId="6264"/>
          <ac:spMkLst>
            <pc:docMk/>
            <pc:sldMk cId="3683071822" sldId="2814"/>
            <ac:spMk id="4" creationId="{9C9DCEF9-F26C-D24B-A21D-2D55DD41629D}"/>
          </ac:spMkLst>
        </pc:spChg>
        <pc:spChg chg="mod ord">
          <ac:chgData name="Felipe Bottrel" userId="3f3bf9e99669898b" providerId="LiveId" clId="{745B4272-CD0A-2246-AECD-D431C19C471B}" dt="2021-03-19T15:41:14.926" v="140" actId="6264"/>
          <ac:spMkLst>
            <pc:docMk/>
            <pc:sldMk cId="3683071822" sldId="2814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41:14.926" v="140" actId="6264"/>
          <ac:spMkLst>
            <pc:docMk/>
            <pc:sldMk cId="3683071822" sldId="2814"/>
            <ac:spMk id="6" creationId="{BBFC0581-CB2C-C14A-9977-0ADE198300F6}"/>
          </ac:spMkLst>
        </pc:spChg>
        <pc:spChg chg="add del mod">
          <ac:chgData name="Felipe Bottrel" userId="3f3bf9e99669898b" providerId="LiveId" clId="{745B4272-CD0A-2246-AECD-D431C19C471B}" dt="2021-03-19T15:21:47.634" v="105" actId="6264"/>
          <ac:spMkLst>
            <pc:docMk/>
            <pc:sldMk cId="3683071822" sldId="2814"/>
            <ac:spMk id="7" creationId="{6C537B69-7901-D248-8BD3-434842EBD110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3683071822" sldId="2814"/>
            <ac:spMk id="8" creationId="{9F26A32C-A0C1-1A43-B6A5-47C46B9FCF29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3683071822" sldId="2814"/>
            <ac:spMk id="9" creationId="{B9B4447D-8EC7-FF48-AF34-DBD1B08446B7}"/>
          </ac:spMkLst>
        </pc:spChg>
      </pc:sldChg>
      <pc:sldChg chg="addSp delSp modSp mod chgLayout">
        <pc:chgData name="Felipe Bottrel" userId="3f3bf9e99669898b" providerId="LiveId" clId="{745B4272-CD0A-2246-AECD-D431C19C471B}" dt="2021-03-19T15:23:42.120" v="126" actId="6264"/>
        <pc:sldMkLst>
          <pc:docMk/>
          <pc:sldMk cId="540466301" sldId="2815"/>
        </pc:sldMkLst>
        <pc:spChg chg="add del mod">
          <ac:chgData name="Felipe Bottrel" userId="3f3bf9e99669898b" providerId="LiveId" clId="{745B4272-CD0A-2246-AECD-D431C19C471B}" dt="2021-03-19T15:18:15.981" v="65" actId="6264"/>
          <ac:spMkLst>
            <pc:docMk/>
            <pc:sldMk cId="540466301" sldId="2815"/>
            <ac:spMk id="2" creationId="{BA8F00E3-B0DE-2348-95F8-08F7A024E262}"/>
          </ac:spMkLst>
        </pc:spChg>
        <pc:spChg chg="add del mod">
          <ac:chgData name="Felipe Bottrel" userId="3f3bf9e99669898b" providerId="LiveId" clId="{745B4272-CD0A-2246-AECD-D431C19C471B}" dt="2021-03-19T15:18:15.981" v="65" actId="6264"/>
          <ac:spMkLst>
            <pc:docMk/>
            <pc:sldMk cId="540466301" sldId="2815"/>
            <ac:spMk id="3" creationId="{5E3F1026-97AD-574E-A322-F992A7A04815}"/>
          </ac:spMkLst>
        </pc:spChg>
        <pc:spChg chg="add del mod">
          <ac:chgData name="Felipe Bottrel" userId="3f3bf9e99669898b" providerId="LiveId" clId="{745B4272-CD0A-2246-AECD-D431C19C471B}" dt="2021-03-19T15:18:28.911" v="72" actId="6264"/>
          <ac:spMkLst>
            <pc:docMk/>
            <pc:sldMk cId="540466301" sldId="2815"/>
            <ac:spMk id="4" creationId="{9E389C12-4904-8647-91DC-C059FCE53B38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540466301" sldId="2815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540466301" sldId="2815"/>
            <ac:spMk id="6" creationId="{BBFC0581-CB2C-C14A-9977-0ADE198300F6}"/>
          </ac:spMkLst>
        </pc:spChg>
        <pc:spChg chg="add del mod">
          <ac:chgData name="Felipe Bottrel" userId="3f3bf9e99669898b" providerId="LiveId" clId="{745B4272-CD0A-2246-AECD-D431C19C471B}" dt="2021-03-19T15:18:28.911" v="72" actId="6264"/>
          <ac:spMkLst>
            <pc:docMk/>
            <pc:sldMk cId="540466301" sldId="2815"/>
            <ac:spMk id="7" creationId="{7866FDFD-3B00-7C45-BCD1-5D5FC682C9DC}"/>
          </ac:spMkLst>
        </pc:spChg>
        <pc:spChg chg="add del mod">
          <ac:chgData name="Felipe Bottrel" userId="3f3bf9e99669898b" providerId="LiveId" clId="{745B4272-CD0A-2246-AECD-D431C19C471B}" dt="2021-03-19T15:20:47.396" v="88" actId="6264"/>
          <ac:spMkLst>
            <pc:docMk/>
            <pc:sldMk cId="540466301" sldId="2815"/>
            <ac:spMk id="8" creationId="{BBFC3CAB-F469-8C42-975E-7D0B48130A39}"/>
          </ac:spMkLst>
        </pc:spChg>
        <pc:spChg chg="add del mod">
          <ac:chgData name="Felipe Bottrel" userId="3f3bf9e99669898b" providerId="LiveId" clId="{745B4272-CD0A-2246-AECD-D431C19C471B}" dt="2021-03-19T15:20:47.396" v="88" actId="6264"/>
          <ac:spMkLst>
            <pc:docMk/>
            <pc:sldMk cId="540466301" sldId="2815"/>
            <ac:spMk id="9" creationId="{06697A34-CA39-CD43-AC8A-C2E4E105634A}"/>
          </ac:spMkLst>
        </pc:spChg>
        <pc:spChg chg="add del mod">
          <ac:chgData name="Felipe Bottrel" userId="3f3bf9e99669898b" providerId="LiveId" clId="{745B4272-CD0A-2246-AECD-D431C19C471B}" dt="2021-03-19T15:22:37.137" v="111" actId="6264"/>
          <ac:spMkLst>
            <pc:docMk/>
            <pc:sldMk cId="540466301" sldId="2815"/>
            <ac:spMk id="10" creationId="{4BAB80E0-78EC-2A4A-9166-2C7E954ED880}"/>
          </ac:spMkLst>
        </pc:spChg>
        <pc:spChg chg="add del mod">
          <ac:chgData name="Felipe Bottrel" userId="3f3bf9e99669898b" providerId="LiveId" clId="{745B4272-CD0A-2246-AECD-D431C19C471B}" dt="2021-03-19T15:22:37.137" v="111" actId="6264"/>
          <ac:spMkLst>
            <pc:docMk/>
            <pc:sldMk cId="540466301" sldId="2815"/>
            <ac:spMk id="11" creationId="{5B9BDE29-F75C-EB46-85F1-3E6BBA7B820E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540466301" sldId="2815"/>
            <ac:spMk id="12" creationId="{90CCD68D-CB56-A849-AE93-5AF634EEA4A9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540466301" sldId="2815"/>
            <ac:spMk id="13" creationId="{07B1EE9F-64F1-0A47-A663-3CAAE87FDA31}"/>
          </ac:spMkLst>
        </pc:spChg>
      </pc:sldChg>
      <pc:sldChg chg="addSp delSp modSp mod chgLayout">
        <pc:chgData name="Felipe Bottrel" userId="3f3bf9e99669898b" providerId="LiveId" clId="{745B4272-CD0A-2246-AECD-D431C19C471B}" dt="2021-03-19T15:23:42.120" v="126" actId="6264"/>
        <pc:sldMkLst>
          <pc:docMk/>
          <pc:sldMk cId="1084055835" sldId="2816"/>
        </pc:sldMkLst>
        <pc:spChg chg="add del mod">
          <ac:chgData name="Felipe Bottrel" userId="3f3bf9e99669898b" providerId="LiveId" clId="{745B4272-CD0A-2246-AECD-D431C19C471B}" dt="2021-03-19T15:22:54.189" v="117" actId="6264"/>
          <ac:spMkLst>
            <pc:docMk/>
            <pc:sldMk cId="1084055835" sldId="2816"/>
            <ac:spMk id="2" creationId="{8861D947-F9E1-9746-B145-72B41B0772FF}"/>
          </ac:spMkLst>
        </pc:spChg>
        <pc:spChg chg="add del mod">
          <ac:chgData name="Felipe Bottrel" userId="3f3bf9e99669898b" providerId="LiveId" clId="{745B4272-CD0A-2246-AECD-D431C19C471B}" dt="2021-03-19T15:22:54.189" v="117" actId="6264"/>
          <ac:spMkLst>
            <pc:docMk/>
            <pc:sldMk cId="1084055835" sldId="2816"/>
            <ac:spMk id="3" creationId="{D2A57712-091F-864E-A731-20BE08049116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1084055835" sldId="2816"/>
            <ac:spMk id="4" creationId="{2ECE2125-922F-4D41-A022-2FF8BEFB3CE8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1084055835" sldId="2816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23:42.120" v="126" actId="6264"/>
          <ac:spMkLst>
            <pc:docMk/>
            <pc:sldMk cId="1084055835" sldId="2816"/>
            <ac:spMk id="6" creationId="{BBFC0581-CB2C-C14A-9977-0ADE198300F6}"/>
          </ac:spMkLst>
        </pc:spChg>
        <pc:spChg chg="add del mod">
          <ac:chgData name="Felipe Bottrel" userId="3f3bf9e99669898b" providerId="LiveId" clId="{745B4272-CD0A-2246-AECD-D431C19C471B}" dt="2021-03-19T15:23:42.120" v="126" actId="6264"/>
          <ac:spMkLst>
            <pc:docMk/>
            <pc:sldMk cId="1084055835" sldId="2816"/>
            <ac:spMk id="7" creationId="{98833D74-6FEE-BE49-B645-2FB328305138}"/>
          </ac:spMkLst>
        </pc:spChg>
      </pc:sldChg>
      <pc:sldChg chg="addSp delSp modSp mod chgLayout">
        <pc:chgData name="Felipe Bottrel" userId="3f3bf9e99669898b" providerId="LiveId" clId="{745B4272-CD0A-2246-AECD-D431C19C471B}" dt="2021-03-19T15:23:14.957" v="125" actId="6264"/>
        <pc:sldMkLst>
          <pc:docMk/>
          <pc:sldMk cId="35062014" sldId="2817"/>
        </pc:sldMkLst>
        <pc:spChg chg="add del mod">
          <ac:chgData name="Felipe Bottrel" userId="3f3bf9e99669898b" providerId="LiveId" clId="{745B4272-CD0A-2246-AECD-D431C19C471B}" dt="2021-03-19T15:23:06.346" v="118" actId="6264"/>
          <ac:spMkLst>
            <pc:docMk/>
            <pc:sldMk cId="35062014" sldId="2817"/>
            <ac:spMk id="2" creationId="{AEDB2B8D-E821-F54A-9525-8C0B9FCAC110}"/>
          </ac:spMkLst>
        </pc:spChg>
        <pc:spChg chg="add del mod">
          <ac:chgData name="Felipe Bottrel" userId="3f3bf9e99669898b" providerId="LiveId" clId="{745B4272-CD0A-2246-AECD-D431C19C471B}" dt="2021-03-19T15:23:06.346" v="118" actId="6264"/>
          <ac:spMkLst>
            <pc:docMk/>
            <pc:sldMk cId="35062014" sldId="2817"/>
            <ac:spMk id="3" creationId="{E12F4901-CA7A-1844-9A87-41F27D4D5877}"/>
          </ac:spMkLst>
        </pc:spChg>
        <pc:spChg chg="add del mod">
          <ac:chgData name="Felipe Bottrel" userId="3f3bf9e99669898b" providerId="LiveId" clId="{745B4272-CD0A-2246-AECD-D431C19C471B}" dt="2021-03-19T15:23:14.957" v="125" actId="6264"/>
          <ac:spMkLst>
            <pc:docMk/>
            <pc:sldMk cId="35062014" sldId="2817"/>
            <ac:spMk id="4" creationId="{73CF0D6A-6D60-E742-849F-683E1D78B9EC}"/>
          </ac:spMkLst>
        </pc:spChg>
        <pc:spChg chg="mod ord">
          <ac:chgData name="Felipe Bottrel" userId="3f3bf9e99669898b" providerId="LiveId" clId="{745B4272-CD0A-2246-AECD-D431C19C471B}" dt="2021-03-19T15:23:14.957" v="125" actId="6264"/>
          <ac:spMkLst>
            <pc:docMk/>
            <pc:sldMk cId="35062014" sldId="2817"/>
            <ac:spMk id="5" creationId="{2110F08F-8D85-0745-9225-9B79C1292713}"/>
          </ac:spMkLst>
        </pc:spChg>
        <pc:spChg chg="mod ord">
          <ac:chgData name="Felipe Bottrel" userId="3f3bf9e99669898b" providerId="LiveId" clId="{745B4272-CD0A-2246-AECD-D431C19C471B}" dt="2021-03-19T15:23:14.957" v="125" actId="6264"/>
          <ac:spMkLst>
            <pc:docMk/>
            <pc:sldMk cId="35062014" sldId="2817"/>
            <ac:spMk id="6" creationId="{BBFC0581-CB2C-C14A-9977-0ADE198300F6}"/>
          </ac:spMkLst>
        </pc:spChg>
        <pc:spChg chg="add del mod">
          <ac:chgData name="Felipe Bottrel" userId="3f3bf9e99669898b" providerId="LiveId" clId="{745B4272-CD0A-2246-AECD-D431C19C471B}" dt="2021-03-19T15:23:14.957" v="125" actId="6264"/>
          <ac:spMkLst>
            <pc:docMk/>
            <pc:sldMk cId="35062014" sldId="2817"/>
            <ac:spMk id="7" creationId="{DB0CDC85-2C56-394A-92EB-191F494F12B0}"/>
          </ac:spMkLst>
        </pc:spChg>
      </pc:sldChg>
      <pc:sldChg chg="addSp delSp modSp mod chgLayout">
        <pc:chgData name="Felipe Bottrel" userId="3f3bf9e99669898b" providerId="LiveId" clId="{745B4272-CD0A-2246-AECD-D431C19C471B}" dt="2021-03-19T15:42:48.660" v="166" actId="6264"/>
        <pc:sldMkLst>
          <pc:docMk/>
          <pc:sldMk cId="2649103917" sldId="2819"/>
        </pc:sldMkLst>
        <pc:spChg chg="mod ord">
          <ac:chgData name="Felipe Bottrel" userId="3f3bf9e99669898b" providerId="LiveId" clId="{745B4272-CD0A-2246-AECD-D431C19C471B}" dt="2021-03-19T15:42:48.660" v="166" actId="6264"/>
          <ac:spMkLst>
            <pc:docMk/>
            <pc:sldMk cId="2649103917" sldId="2819"/>
            <ac:spMk id="2" creationId="{FB38DA47-12A7-C14A-8163-30B05A0A03C8}"/>
          </ac:spMkLst>
        </pc:spChg>
        <pc:spChg chg="add del mod">
          <ac:chgData name="Felipe Bottrel" userId="3f3bf9e99669898b" providerId="LiveId" clId="{745B4272-CD0A-2246-AECD-D431C19C471B}" dt="2021-03-19T15:42:25.053" v="159" actId="6264"/>
          <ac:spMkLst>
            <pc:docMk/>
            <pc:sldMk cId="2649103917" sldId="2819"/>
            <ac:spMk id="3" creationId="{E4025F27-DCD8-4843-9980-67134C5B7A8D}"/>
          </ac:spMkLst>
        </pc:spChg>
        <pc:spChg chg="add del mod">
          <ac:chgData name="Felipe Bottrel" userId="3f3bf9e99669898b" providerId="LiveId" clId="{745B4272-CD0A-2246-AECD-D431C19C471B}" dt="2021-03-19T15:42:25.053" v="159" actId="6264"/>
          <ac:spMkLst>
            <pc:docMk/>
            <pc:sldMk cId="2649103917" sldId="2819"/>
            <ac:spMk id="4" creationId="{CC6BE521-F71D-CD44-AADC-01086C6D7BFB}"/>
          </ac:spMkLst>
        </pc:spChg>
        <pc:spChg chg="add del mod">
          <ac:chgData name="Felipe Bottrel" userId="3f3bf9e99669898b" providerId="LiveId" clId="{745B4272-CD0A-2246-AECD-D431C19C471B}" dt="2021-03-19T15:42:25.053" v="159" actId="6264"/>
          <ac:spMkLst>
            <pc:docMk/>
            <pc:sldMk cId="2649103917" sldId="2819"/>
            <ac:spMk id="5" creationId="{CA971614-4FF0-F74C-84EE-20FFC9460BAD}"/>
          </ac:spMkLst>
        </pc:spChg>
        <pc:spChg chg="add del mod">
          <ac:chgData name="Felipe Bottrel" userId="3f3bf9e99669898b" providerId="LiveId" clId="{745B4272-CD0A-2246-AECD-D431C19C471B}" dt="2021-03-19T15:42:25.053" v="159" actId="6264"/>
          <ac:spMkLst>
            <pc:docMk/>
            <pc:sldMk cId="2649103917" sldId="2819"/>
            <ac:spMk id="6" creationId="{D21515E7-23DE-8740-A4EA-4D7D8B8E304A}"/>
          </ac:spMkLst>
        </pc:spChg>
        <pc:spChg chg="mod ord">
          <ac:chgData name="Felipe Bottrel" userId="3f3bf9e99669898b" providerId="LiveId" clId="{745B4272-CD0A-2246-AECD-D431C19C471B}" dt="2021-03-19T15:42:48.660" v="166" actId="6264"/>
          <ac:spMkLst>
            <pc:docMk/>
            <pc:sldMk cId="2649103917" sldId="2819"/>
            <ac:spMk id="7" creationId="{17CCE61C-212C-1940-8A99-141984425B51}"/>
          </ac:spMkLst>
        </pc:spChg>
        <pc:spChg chg="mod ord">
          <ac:chgData name="Felipe Bottrel" userId="3f3bf9e99669898b" providerId="LiveId" clId="{745B4272-CD0A-2246-AECD-D431C19C471B}" dt="2021-03-19T15:42:48.660" v="166" actId="6264"/>
          <ac:spMkLst>
            <pc:docMk/>
            <pc:sldMk cId="2649103917" sldId="2819"/>
            <ac:spMk id="8" creationId="{F24754A4-2EAB-C84E-B0C7-2ED18CF31762}"/>
          </ac:spMkLst>
        </pc:spChg>
        <pc:spChg chg="mod ord">
          <ac:chgData name="Felipe Bottrel" userId="3f3bf9e99669898b" providerId="LiveId" clId="{745B4272-CD0A-2246-AECD-D431C19C471B}" dt="2021-03-19T15:42:48.660" v="166" actId="6264"/>
          <ac:spMkLst>
            <pc:docMk/>
            <pc:sldMk cId="2649103917" sldId="2819"/>
            <ac:spMk id="9" creationId="{2150A35D-F43A-A542-BC31-1813C8949827}"/>
          </ac:spMkLst>
        </pc:spChg>
        <pc:spChg chg="add del mod">
          <ac:chgData name="Felipe Bottrel" userId="3f3bf9e99669898b" providerId="LiveId" clId="{745B4272-CD0A-2246-AECD-D431C19C471B}" dt="2021-03-19T15:42:48.660" v="166" actId="6264"/>
          <ac:spMkLst>
            <pc:docMk/>
            <pc:sldMk cId="2649103917" sldId="2819"/>
            <ac:spMk id="10" creationId="{11C6D1CB-AE56-254B-9775-4FFEEE43A869}"/>
          </ac:spMkLst>
        </pc:spChg>
        <pc:spChg chg="add del mod">
          <ac:chgData name="Felipe Bottrel" userId="3f3bf9e99669898b" providerId="LiveId" clId="{745B4272-CD0A-2246-AECD-D431C19C471B}" dt="2021-03-19T15:42:48.660" v="166" actId="6264"/>
          <ac:spMkLst>
            <pc:docMk/>
            <pc:sldMk cId="2649103917" sldId="2819"/>
            <ac:spMk id="11" creationId="{BBDB7A81-5FEE-D347-9566-970DF157282B}"/>
          </ac:spMkLst>
        </pc:spChg>
        <pc:spChg chg="add del mod">
          <ac:chgData name="Felipe Bottrel" userId="3f3bf9e99669898b" providerId="LiveId" clId="{745B4272-CD0A-2246-AECD-D431C19C471B}" dt="2021-03-19T15:42:48.660" v="166" actId="6264"/>
          <ac:spMkLst>
            <pc:docMk/>
            <pc:sldMk cId="2649103917" sldId="2819"/>
            <ac:spMk id="12" creationId="{ECF13F7C-1127-5946-A322-63359C8E899E}"/>
          </ac:spMkLst>
        </pc:spChg>
        <pc:spChg chg="add del mod">
          <ac:chgData name="Felipe Bottrel" userId="3f3bf9e99669898b" providerId="LiveId" clId="{745B4272-CD0A-2246-AECD-D431C19C471B}" dt="2021-03-19T15:42:48.660" v="166" actId="6264"/>
          <ac:spMkLst>
            <pc:docMk/>
            <pc:sldMk cId="2649103917" sldId="2819"/>
            <ac:spMk id="13" creationId="{137B2539-42C1-1847-9ADE-532882E1B29F}"/>
          </ac:spMkLst>
        </pc:spChg>
      </pc:sldChg>
      <pc:sldChg chg="addSp delSp modSp add del mod">
        <pc:chgData name="Felipe Bottrel" userId="3f3bf9e99669898b" providerId="LiveId" clId="{745B4272-CD0A-2246-AECD-D431C19C471B}" dt="2021-03-19T15:24:04.146" v="129" actId="2696"/>
        <pc:sldMkLst>
          <pc:docMk/>
          <pc:sldMk cId="3855961870" sldId="2829"/>
        </pc:sldMkLst>
        <pc:spChg chg="del mod">
          <ac:chgData name="Felipe Bottrel" userId="3f3bf9e99669898b" providerId="LiveId" clId="{745B4272-CD0A-2246-AECD-D431C19C471B}" dt="2021-03-19T15:14:31.551" v="29" actId="21"/>
          <ac:spMkLst>
            <pc:docMk/>
            <pc:sldMk cId="3855961870" sldId="2829"/>
            <ac:spMk id="3" creationId="{0F92DF7E-6CA3-8B43-935F-585B07967BF5}"/>
          </ac:spMkLst>
        </pc:spChg>
        <pc:spChg chg="add del mod">
          <ac:chgData name="Felipe Bottrel" userId="3f3bf9e99669898b" providerId="LiveId" clId="{745B4272-CD0A-2246-AECD-D431C19C471B}" dt="2021-03-19T15:12:22.574" v="2" actId="478"/>
          <ac:spMkLst>
            <pc:docMk/>
            <pc:sldMk cId="3855961870" sldId="2829"/>
            <ac:spMk id="5" creationId="{E326ADB3-70BE-214D-B596-A0F26DC934C2}"/>
          </ac:spMkLst>
        </pc:spChg>
        <pc:spChg chg="del mod">
          <ac:chgData name="Felipe Bottrel" userId="3f3bf9e99669898b" providerId="LiveId" clId="{745B4272-CD0A-2246-AECD-D431C19C471B}" dt="2021-03-19T15:14:31.551" v="29" actId="21"/>
          <ac:spMkLst>
            <pc:docMk/>
            <pc:sldMk cId="3855961870" sldId="2829"/>
            <ac:spMk id="7" creationId="{D65BF180-0D70-3243-BD9C-E0C43CC6D420}"/>
          </ac:spMkLst>
        </pc:spChg>
        <pc:spChg chg="add del mod">
          <ac:chgData name="Felipe Bottrel" userId="3f3bf9e99669898b" providerId="LiveId" clId="{745B4272-CD0A-2246-AECD-D431C19C471B}" dt="2021-03-19T15:14:25.036" v="24" actId="478"/>
          <ac:spMkLst>
            <pc:docMk/>
            <pc:sldMk cId="3855961870" sldId="2829"/>
            <ac:spMk id="9" creationId="{9064A9E5-6085-2346-B195-B44D869FAF31}"/>
          </ac:spMkLst>
        </pc:spChg>
        <pc:spChg chg="add mod">
          <ac:chgData name="Felipe Bottrel" userId="3f3bf9e99669898b" providerId="LiveId" clId="{745B4272-CD0A-2246-AECD-D431C19C471B}" dt="2021-03-19T15:14:31.551" v="29" actId="21"/>
          <ac:spMkLst>
            <pc:docMk/>
            <pc:sldMk cId="3855961870" sldId="2829"/>
            <ac:spMk id="10" creationId="{E48378B4-4A6B-8C45-9B43-C6C613D0CCB3}"/>
          </ac:spMkLst>
        </pc:spChg>
        <pc:spChg chg="add mod">
          <ac:chgData name="Felipe Bottrel" userId="3f3bf9e99669898b" providerId="LiveId" clId="{745B4272-CD0A-2246-AECD-D431C19C471B}" dt="2021-03-19T15:14:31.551" v="29" actId="21"/>
          <ac:spMkLst>
            <pc:docMk/>
            <pc:sldMk cId="3855961870" sldId="2829"/>
            <ac:spMk id="12" creationId="{3A0409CA-9577-6D46-B881-354C23A17317}"/>
          </ac:spMkLst>
        </pc:spChg>
        <pc:picChg chg="del">
          <ac:chgData name="Felipe Bottrel" userId="3f3bf9e99669898b" providerId="LiveId" clId="{745B4272-CD0A-2246-AECD-D431C19C471B}" dt="2021-03-19T15:12:21.529" v="1" actId="478"/>
          <ac:picMkLst>
            <pc:docMk/>
            <pc:sldMk cId="3855961870" sldId="2829"/>
            <ac:picMk id="25" creationId="{2830290E-F959-7B46-8728-8E30580BE7ED}"/>
          </ac:picMkLst>
        </pc:picChg>
      </pc:sldChg>
      <pc:sldMasterChg chg="modSldLayout">
        <pc:chgData name="Felipe Bottrel" userId="3f3bf9e99669898b" providerId="LiveId" clId="{745B4272-CD0A-2246-AECD-D431C19C471B}" dt="2021-03-19T15:42:46.897" v="165" actId="14100"/>
        <pc:sldMasterMkLst>
          <pc:docMk/>
          <pc:sldMasterMk cId="1802263616" sldId="2147483648"/>
        </pc:sldMasterMkLst>
        <pc:sldLayoutChg chg="delSp modSp mod">
          <pc:chgData name="Felipe Bottrel" userId="3f3bf9e99669898b" providerId="LiveId" clId="{745B4272-CD0A-2246-AECD-D431C19C471B}" dt="2021-03-19T15:23:12.491" v="124" actId="1035"/>
          <pc:sldLayoutMkLst>
            <pc:docMk/>
            <pc:sldMasterMk cId="1802263616" sldId="2147483648"/>
            <pc:sldLayoutMk cId="1425399193" sldId="2147483651"/>
          </pc:sldLayoutMkLst>
          <pc:spChg chg="mod">
            <ac:chgData name="Felipe Bottrel" userId="3f3bf9e99669898b" providerId="LiveId" clId="{745B4272-CD0A-2246-AECD-D431C19C471B}" dt="2021-03-19T15:23:12.491" v="124" actId="1035"/>
            <ac:spMkLst>
              <pc:docMk/>
              <pc:sldMasterMk cId="1802263616" sldId="2147483648"/>
              <pc:sldLayoutMk cId="1425399193" sldId="2147483651"/>
              <ac:spMk id="2" creationId="{4792A090-76EE-43AD-81B1-651CC9B6A2B2}"/>
            </ac:spMkLst>
          </pc:spChg>
          <pc:spChg chg="mod">
            <ac:chgData name="Felipe Bottrel" userId="3f3bf9e99669898b" providerId="LiveId" clId="{745B4272-CD0A-2246-AECD-D431C19C471B}" dt="2021-03-19T15:23:12.491" v="124" actId="1035"/>
            <ac:spMkLst>
              <pc:docMk/>
              <pc:sldMasterMk cId="1802263616" sldId="2147483648"/>
              <pc:sldLayoutMk cId="1425399193" sldId="2147483651"/>
              <ac:spMk id="3" creationId="{F5216234-7CC0-459C-8505-CCC418FFD442}"/>
            </ac:spMkLst>
          </pc:spChg>
          <pc:spChg chg="del">
            <ac:chgData name="Felipe Bottrel" userId="3f3bf9e99669898b" providerId="LiveId" clId="{745B4272-CD0A-2246-AECD-D431C19C471B}" dt="2021-03-19T15:17:49.994" v="59" actId="478"/>
            <ac:spMkLst>
              <pc:docMk/>
              <pc:sldMasterMk cId="1802263616" sldId="2147483648"/>
              <pc:sldLayoutMk cId="1425399193" sldId="2147483651"/>
              <ac:spMk id="4" creationId="{EE898F8B-8BDD-F743-9DDC-47D2734DAFCC}"/>
            </ac:spMkLst>
          </pc:spChg>
          <pc:picChg chg="mod">
            <ac:chgData name="Felipe Bottrel" userId="3f3bf9e99669898b" providerId="LiveId" clId="{745B4272-CD0A-2246-AECD-D431C19C471B}" dt="2021-03-19T15:21:04.247" v="90" actId="1076"/>
            <ac:picMkLst>
              <pc:docMk/>
              <pc:sldMasterMk cId="1802263616" sldId="2147483648"/>
              <pc:sldLayoutMk cId="1425399193" sldId="2147483651"/>
              <ac:picMk id="8" creationId="{37F17427-F790-BC4B-8D2A-D595D71507CC}"/>
            </ac:picMkLst>
          </pc:picChg>
        </pc:sldLayoutChg>
        <pc:sldLayoutChg chg="delSp modSp mod">
          <pc:chgData name="Felipe Bottrel" userId="3f3bf9e99669898b" providerId="LiveId" clId="{745B4272-CD0A-2246-AECD-D431C19C471B}" dt="2021-03-19T15:42:46.897" v="165" actId="14100"/>
          <pc:sldLayoutMkLst>
            <pc:docMk/>
            <pc:sldMasterMk cId="1802263616" sldId="2147483648"/>
            <pc:sldLayoutMk cId="2275157542" sldId="2147483702"/>
          </pc:sldLayoutMkLst>
          <pc:spChg chg="mod">
            <ac:chgData name="Felipe Bottrel" userId="3f3bf9e99669898b" providerId="LiveId" clId="{745B4272-CD0A-2246-AECD-D431C19C471B}" dt="2021-03-19T15:42:41.539" v="164" actId="1036"/>
            <ac:spMkLst>
              <pc:docMk/>
              <pc:sldMasterMk cId="1802263616" sldId="2147483648"/>
              <pc:sldLayoutMk cId="2275157542" sldId="2147483702"/>
              <ac:spMk id="2" creationId="{58B0B103-31DA-854A-9D00-D79C5145578C}"/>
            </ac:spMkLst>
          </pc:spChg>
          <pc:spChg chg="mod">
            <ac:chgData name="Felipe Bottrel" userId="3f3bf9e99669898b" providerId="LiveId" clId="{745B4272-CD0A-2246-AECD-D431C19C471B}" dt="2021-03-19T15:41:52.274" v="141" actId="207"/>
            <ac:spMkLst>
              <pc:docMk/>
              <pc:sldMasterMk cId="1802263616" sldId="2147483648"/>
              <pc:sldLayoutMk cId="2275157542" sldId="2147483702"/>
              <ac:spMk id="4" creationId="{FCF10A4F-6425-D247-BB90-DC52126DA87F}"/>
            </ac:spMkLst>
          </pc:spChg>
          <pc:spChg chg="del">
            <ac:chgData name="Felipe Bottrel" userId="3f3bf9e99669898b" providerId="LiveId" clId="{745B4272-CD0A-2246-AECD-D431C19C471B}" dt="2021-03-19T15:41:58.337" v="144" actId="478"/>
            <ac:spMkLst>
              <pc:docMk/>
              <pc:sldMasterMk cId="1802263616" sldId="2147483648"/>
              <pc:sldLayoutMk cId="2275157542" sldId="2147483702"/>
              <ac:spMk id="5" creationId="{BF579C54-C1D9-A044-97D8-EEDDD7900F80}"/>
            </ac:spMkLst>
          </pc:spChg>
          <pc:spChg chg="mod">
            <ac:chgData name="Felipe Bottrel" userId="3f3bf9e99669898b" providerId="LiveId" clId="{745B4272-CD0A-2246-AECD-D431C19C471B}" dt="2021-03-19T15:42:46.897" v="165" actId="14100"/>
            <ac:spMkLst>
              <pc:docMk/>
              <pc:sldMasterMk cId="1802263616" sldId="2147483648"/>
              <pc:sldLayoutMk cId="2275157542" sldId="2147483702"/>
              <ac:spMk id="13" creationId="{C9D310D2-F3F9-954D-8EB9-379DBFDE59A0}"/>
            </ac:spMkLst>
          </pc:spChg>
        </pc:sldLayoutChg>
        <pc:sldLayoutChg chg="addSp delSp modSp mod">
          <pc:chgData name="Felipe Bottrel" userId="3f3bf9e99669898b" providerId="LiveId" clId="{745B4272-CD0A-2246-AECD-D431C19C471B}" dt="2021-03-19T15:16:11.920" v="58" actId="2711"/>
          <pc:sldLayoutMkLst>
            <pc:docMk/>
            <pc:sldMasterMk cId="1802263616" sldId="2147483648"/>
            <pc:sldLayoutMk cId="2080442934" sldId="2147483792"/>
          </pc:sldLayoutMkLst>
          <pc:spChg chg="mod">
            <ac:chgData name="Felipe Bottrel" userId="3f3bf9e99669898b" providerId="LiveId" clId="{745B4272-CD0A-2246-AECD-D431C19C471B}" dt="2021-03-19T15:16:11.920" v="58" actId="2711"/>
            <ac:spMkLst>
              <pc:docMk/>
              <pc:sldMasterMk cId="1802263616" sldId="2147483648"/>
              <pc:sldLayoutMk cId="2080442934" sldId="2147483792"/>
              <ac:spMk id="2" creationId="{58B0B103-31DA-854A-9D00-D79C5145578C}"/>
            </ac:spMkLst>
          </pc:spChg>
          <pc:spChg chg="mod">
            <ac:chgData name="Felipe Bottrel" userId="3f3bf9e99669898b" providerId="LiveId" clId="{745B4272-CD0A-2246-AECD-D431C19C471B}" dt="2021-03-19T15:14:56.171" v="38" actId="207"/>
            <ac:spMkLst>
              <pc:docMk/>
              <pc:sldMasterMk cId="1802263616" sldId="2147483648"/>
              <pc:sldLayoutMk cId="2080442934" sldId="2147483792"/>
              <ac:spMk id="4" creationId="{FCF10A4F-6425-D247-BB90-DC52126DA87F}"/>
            </ac:spMkLst>
          </pc:spChg>
          <pc:spChg chg="del">
            <ac:chgData name="Felipe Bottrel" userId="3f3bf9e99669898b" providerId="LiveId" clId="{745B4272-CD0A-2246-AECD-D431C19C471B}" dt="2021-03-19T15:14:42.379" v="31" actId="478"/>
            <ac:spMkLst>
              <pc:docMk/>
              <pc:sldMasterMk cId="1802263616" sldId="2147483648"/>
              <pc:sldLayoutMk cId="2080442934" sldId="2147483792"/>
              <ac:spMk id="7" creationId="{EB91186D-9758-F642-B636-7D7C42E24A0F}"/>
            </ac:spMkLst>
          </pc:spChg>
          <pc:spChg chg="add del mod">
            <ac:chgData name="Felipe Bottrel" userId="3f3bf9e99669898b" providerId="LiveId" clId="{745B4272-CD0A-2246-AECD-D431C19C471B}" dt="2021-03-19T15:14:54.786" v="37" actId="478"/>
            <ac:spMkLst>
              <pc:docMk/>
              <pc:sldMasterMk cId="1802263616" sldId="2147483648"/>
              <pc:sldLayoutMk cId="2080442934" sldId="2147483792"/>
              <ac:spMk id="8" creationId="{4B2DDFC5-F713-B549-B8F7-FEB1E912805A}"/>
            </ac:spMkLst>
          </pc:spChg>
          <pc:spChg chg="add del mod">
            <ac:chgData name="Felipe Bottrel" userId="3f3bf9e99669898b" providerId="LiveId" clId="{745B4272-CD0A-2246-AECD-D431C19C471B}" dt="2021-03-19T15:15:39.692" v="51" actId="478"/>
            <ac:spMkLst>
              <pc:docMk/>
              <pc:sldMasterMk cId="1802263616" sldId="2147483648"/>
              <pc:sldLayoutMk cId="2080442934" sldId="2147483792"/>
              <ac:spMk id="9" creationId="{846FE385-7227-3744-9FE7-B8E5F629EA9B}"/>
            </ac:spMkLst>
          </pc:spChg>
          <pc:spChg chg="add del mod">
            <ac:chgData name="Felipe Bottrel" userId="3f3bf9e99669898b" providerId="LiveId" clId="{745B4272-CD0A-2246-AECD-D431C19C471B}" dt="2021-03-19T15:15:39.692" v="51" actId="478"/>
            <ac:spMkLst>
              <pc:docMk/>
              <pc:sldMasterMk cId="1802263616" sldId="2147483648"/>
              <pc:sldLayoutMk cId="2080442934" sldId="2147483792"/>
              <ac:spMk id="10" creationId="{36449ECB-0623-4545-9830-C47E7ED62F9B}"/>
            </ac:spMkLst>
          </pc:spChg>
        </pc:sldLayoutChg>
      </pc:sldMasterChg>
    </pc:docChg>
  </pc:docChgLst>
  <pc:docChgLst>
    <pc:chgData name="Felipe Bottrel" userId="3f3bf9e99669898b" providerId="LiveId" clId="{1D786A01-06FB-1044-9CAB-CC9CB281EC9D}"/>
    <pc:docChg chg="custSel delSld modSld modSection">
      <pc:chgData name="Felipe Bottrel" userId="3f3bf9e99669898b" providerId="LiveId" clId="{1D786A01-06FB-1044-9CAB-CC9CB281EC9D}" dt="2021-03-23T20:08:38.226" v="8" actId="20577"/>
      <pc:docMkLst>
        <pc:docMk/>
      </pc:docMkLst>
      <pc:sldChg chg="del">
        <pc:chgData name="Felipe Bottrel" userId="3f3bf9e99669898b" providerId="LiveId" clId="{1D786A01-06FB-1044-9CAB-CC9CB281EC9D}" dt="2021-03-23T19:33:54.064" v="0" actId="2696"/>
        <pc:sldMkLst>
          <pc:docMk/>
          <pc:sldMk cId="3213369450" sldId="2587"/>
        </pc:sldMkLst>
      </pc:sldChg>
      <pc:sldChg chg="addSp delSp modSp mod">
        <pc:chgData name="Felipe Bottrel" userId="3f3bf9e99669898b" providerId="LiveId" clId="{1D786A01-06FB-1044-9CAB-CC9CB281EC9D}" dt="2021-03-23T19:33:56.840" v="2"/>
        <pc:sldMkLst>
          <pc:docMk/>
          <pc:sldMk cId="1498923287" sldId="2588"/>
        </pc:sldMkLst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33" creationId="{78EAC1DC-FB26-8F4F-9ED9-9B693AF0C7E6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34" creationId="{8D453BD1-65DF-EB4F-B57F-6D4CB0F76DEA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35" creationId="{E78BF2A2-182D-134A-8694-186C38F57A1E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36" creationId="{D7B03AFE-F651-B048-BF06-F2222D7F496E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37" creationId="{37548461-A783-4F4B-A41E-9827D67F9E78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38" creationId="{6D12D829-0040-2E4D-B800-F6C7C1415A01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39" creationId="{6AA3CE68-E203-A647-B78E-0FE397AAE0E2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40" creationId="{4235ED41-BA04-1A4A-BC2E-78986BBDAF9A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41" creationId="{6E1752CF-D901-594F-936C-555C309243DC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42" creationId="{8B326AB1-28EC-0D49-9D57-7C2AA4FDDC07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43" creationId="{20879C28-0CC5-5748-9121-344103247536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44" creationId="{99F6E547-5BEF-4E47-A705-5D572B76886B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6" creationId="{F1D14716-4543-5348-B7B2-AA435D01D15F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47" creationId="{4FB5CCE3-B0E0-2C4A-9F6A-ED78EC0653B9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48" creationId="{3BBB5450-B509-5041-9F55-7D53FC79FB94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49" creationId="{1873EB59-7965-AC48-9F27-083D29EE441C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0" creationId="{CC5573E1-E02A-9148-9FBE-744D771A08E4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1" creationId="{B4110A0C-B29C-5147-A62E-3E5AE8A56754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2" creationId="{6B4F402F-776C-B44A-B18A-AED04B698210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3" creationId="{755AE87F-689C-C541-BBC3-DF86AD6866D9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4" creationId="{F970651F-6E44-0140-B6EC-62F3A6A9BA42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5" creationId="{0ACB6A66-4822-2146-8EB2-34F2DCA7647D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6" creationId="{8147C7B0-4A3F-2D49-94A8-7187594496DA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7" creationId="{28B3DB9B-0525-9D42-B3AD-22355D685444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8" creationId="{EF5E9E93-9D65-D442-9816-39409955D2F9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59" creationId="{7091E5DA-CABE-314D-AB4C-0250A8A29BFE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0" creationId="{40F29341-D0D0-4941-B9E5-94157CEA475A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1" creationId="{B0E51AD6-F3B2-1A4C-8D99-CD2650949157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2" creationId="{B0744F6B-A28B-E94A-92DF-B61D663FBEE4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3" creationId="{6BB15015-1069-A943-84D0-ECB8E308FC3B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4" creationId="{74E15E8C-2E88-F54D-B838-D2160207E60D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5" creationId="{D910B855-BEFC-1049-9ED7-629CF7DFEBFE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6" creationId="{0E92D692-A64D-A246-80A3-2EBF79E9AA1F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7" creationId="{6E53A9E9-14D5-F04D-958B-477737CABFE9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8" creationId="{B9C6B756-DFC6-4F43-9646-482E2AE701A2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69" creationId="{F985231D-66DA-E444-888D-BC24D9AEDD84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0" creationId="{AF61063F-698F-024B-A56B-C3E0EED11AE1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1" creationId="{51156C74-E7CD-D64B-996C-9A3BF3EECAA2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2" creationId="{A5BDB236-47CF-2546-A66D-4BC25A3043EB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3" creationId="{161F3E84-A9B8-DB49-B776-D863A99DED6E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4" creationId="{A56D8ED7-E0D2-CF48-AF9D-557C481CE27D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5" creationId="{27ED94A6-5159-3D4A-91F2-C588FB1D6D99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6" creationId="{74E414E9-9966-3D47-9089-C2F2DDF9A24A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7" creationId="{AE959F36-204C-A240-B288-34558557303E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8" creationId="{244E4FA2-84A9-BB4B-B8A8-663456AC2E2D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79" creationId="{695C714B-14FE-984C-A4A5-A94413417B24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0" creationId="{D0511A99-C85E-4140-AECB-856CE77F67CD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1" creationId="{0FEB83F8-7A93-EF4E-AFD2-2AA6A62A306F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2" creationId="{CB9F9A5E-2A01-3043-B168-4A5103207108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3" creationId="{D07850AE-0DD9-374A-A753-BEAC37769930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4" creationId="{C27F1019-5CED-314A-90D7-CDBEA0CB71E1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5" creationId="{A2BAB967-2605-DB4B-942F-698152E82AB9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6" creationId="{5F42747B-EA97-634E-A7E8-6CCAC8A64024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7" creationId="{A3A4D6E0-D243-CE4D-9015-F3F7121B87C4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8" creationId="{A295EAC1-186F-9E47-87B5-1F5436490719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89" creationId="{7C15A6A3-2241-364C-8CDD-FDE8C5C58FAE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90" creationId="{B3F6C681-DD9E-C142-952F-045BC449A089}"/>
          </ac:spMkLst>
        </pc:spChg>
        <pc:spChg chg="add mod">
          <ac:chgData name="Felipe Bottrel" userId="3f3bf9e99669898b" providerId="LiveId" clId="{1D786A01-06FB-1044-9CAB-CC9CB281EC9D}" dt="2021-03-23T19:33:56.840" v="2"/>
          <ac:spMkLst>
            <pc:docMk/>
            <pc:sldMk cId="1498923287" sldId="2588"/>
            <ac:spMk id="191" creationId="{EDA92D50-A38D-B54B-9236-6A80EB79DB92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21" creationId="{0EA93355-6BEE-8B44-AB6E-865FA2ACB3AE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22" creationId="{CA92BF8F-68D8-B84F-9DAB-EA3954D7AA74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23" creationId="{BC99A8D9-49BC-0341-8A6A-8B42E45242AF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24" creationId="{30112B57-5CA4-CD40-A51C-CFAB78736664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25" creationId="{D7E2137B-F002-3B4C-A38D-322BD28F8595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26" creationId="{ABF508EC-22E2-7C48-B988-FF7987F645E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27" creationId="{C8924E0D-51DE-554C-90F3-9D16DE81847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28" creationId="{C537A6E2-5223-AA45-B650-11F9974D32E7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29" creationId="{0748153F-4BB5-A945-8360-42AB6CC3C759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0" creationId="{78431F89-7CA6-E545-AA35-E6BEDACE76C2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1" creationId="{19138D62-F7C4-F243-8FE4-976EC3CC0AC3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2" creationId="{428D2851-10B6-BF49-A29F-4CD3CA330C22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3" creationId="{9A84F84F-03ED-7E45-AA87-B5F65B4FC448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4" creationId="{3A9AD748-F043-0A46-A00B-6C329A594EAA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5" creationId="{30877907-A4C1-6546-8965-CD200B701889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6" creationId="{5557C027-C1FC-6C42-ABFD-5EF79FAC3FDC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7" creationId="{B13E5EB9-1A03-844C-8D1D-B5EF7441623A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8" creationId="{9826E684-B85F-1244-A446-7A34D7D8DAA7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39" creationId="{254EDA64-820B-A243-A14C-E9518E770C74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0" creationId="{BBBDBB0B-F629-5848-AB3F-757648A2C285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1" creationId="{3A9B7A71-986D-A841-83AE-9A9404BBD166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2" creationId="{03BE7D07-0A4A-A847-9A7F-2C492638506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3" creationId="{D6893E33-0F4A-5E4E-866D-BFF25EA980B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4" creationId="{582B3439-026E-1A41-8FE7-4FB02A1F90BC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5" creationId="{A67CCE2F-1735-B441-8DF1-66093D275AF6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6" creationId="{38E30468-D61B-AD4C-BE5C-B56734E8A51F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7" creationId="{01A88CA4-B8CF-0B43-8509-F7C35F1E61C7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8" creationId="{16181B34-B919-D446-A92B-7E5792E5EBC9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49" creationId="{396B2E5A-54DD-7F4A-BC09-219E6BF06582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0" creationId="{92A2B4DE-658D-D94E-B001-A9B24950BC3C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1" creationId="{45E5F474-5C29-524C-B666-0ED4D82D248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2" creationId="{D2F87908-6818-EC48-A8F9-F14DC75CC950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3" creationId="{4BDFF213-C0E1-1649-AED0-15F08CA13AD0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4" creationId="{EFE8FC20-E912-E34A-B193-13D23E53C69C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5" creationId="{55267727-0C45-2641-85CC-AC5DEA501D02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6" creationId="{2D4B0FED-C8BD-034A-A1C5-20F587EC923D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7" creationId="{C3D49F5D-46C5-884F-BB49-989C5D794E3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8" creationId="{E1112B67-E0EE-C84D-AD78-E6338619C98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59" creationId="{D9C11EA5-F929-7040-A066-47A1428903B9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0" creationId="{4EB91E4B-E722-384D-8718-1EA9E842F61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1" creationId="{5798D279-9270-354B-AD55-B495A1046364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2" creationId="{05A04178-021E-4B46-97D6-1B54DDAC98D2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3" creationId="{BDD46BB3-9FE0-A74B-A44F-A0B1C2FEA659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4" creationId="{32576C41-B988-0A40-8B7D-6F111553032F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5" creationId="{F3A891EB-4BAD-4342-BE07-2E1A979CB846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6" creationId="{EF7AF942-E078-5342-9B20-CB7C3E6844E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7" creationId="{E06366CF-B9BD-384E-8AC4-CCFBFA10C237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8" creationId="{004DE809-134A-D442-9646-CADD900EAD2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69" creationId="{834AC0ED-5A96-0C48-BBB8-48FE0B6BB92D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70" creationId="{23356419-0B8D-AF49-A375-6B697F9EDE3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71" creationId="{EDA0F644-A052-4D43-917B-25635CDF05CA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72" creationId="{D5A2E371-BD8E-7642-8083-8A09F671FD0E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73" creationId="{A062DA09-3D5E-8945-B8DA-B190802AF5C0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74" creationId="{FD0D3940-AE6E-8346-8437-ADB7527E8F93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075" creationId="{793292FA-D44C-774B-BF4A-8D8CFCC7F9E5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0" creationId="{8EF99567-2CE6-484D-B9DB-9E0B8B31A94E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1" creationId="{4B910E07-6E3C-2C4A-A51E-F67510E4705F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2" creationId="{B4402D99-1E00-A64A-AE2A-3C29F2ED396A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3" creationId="{939F4280-CFA5-7945-A0A8-47BCE6078E03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4" creationId="{8A0A2E48-EF90-4B4A-AB26-DA54F443FA1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5" creationId="{C8C91780-BDFA-0849-BEB2-046BC43118A4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6" creationId="{762A642F-C4EF-5446-82B7-0DEF290CA766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7" creationId="{2608DF8E-91A5-2447-B5C8-127A9123FA49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8" creationId="{CFCADD30-920E-0E48-A3C5-0FCD926926F4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89" creationId="{2863567F-50D8-9447-8873-23C67325B3E5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90" creationId="{2534E0BE-4A90-4A42-BA9F-392C61D5E436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91" creationId="{9FAF857A-FDCE-FD4C-9CE2-4E9A28848141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92" creationId="{32C9AE13-BE43-E846-911E-A4DAA29C2096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93" creationId="{AE770A92-6431-4241-8A82-25BAA185225A}"/>
          </ac:spMkLst>
        </pc:spChg>
        <pc:spChg chg="del">
          <ac:chgData name="Felipe Bottrel" userId="3f3bf9e99669898b" providerId="LiveId" clId="{1D786A01-06FB-1044-9CAB-CC9CB281EC9D}" dt="2021-03-23T19:33:56.600" v="1" actId="478"/>
          <ac:spMkLst>
            <pc:docMk/>
            <pc:sldMk cId="1498923287" sldId="2588"/>
            <ac:spMk id="1494" creationId="{6893A1B6-521F-3349-9ECE-DE9A7B1FD66F}"/>
          </ac:spMkLst>
        </pc:spChg>
      </pc:sldChg>
      <pc:sldChg chg="modSp mod">
        <pc:chgData name="Felipe Bottrel" userId="3f3bf9e99669898b" providerId="LiveId" clId="{1D786A01-06FB-1044-9CAB-CC9CB281EC9D}" dt="2021-03-23T19:59:49.514" v="6" actId="20577"/>
        <pc:sldMkLst>
          <pc:docMk/>
          <pc:sldMk cId="348035422" sldId="2611"/>
        </pc:sldMkLst>
        <pc:spChg chg="mod">
          <ac:chgData name="Felipe Bottrel" userId="3f3bf9e99669898b" providerId="LiveId" clId="{1D786A01-06FB-1044-9CAB-CC9CB281EC9D}" dt="2021-03-23T19:59:49.514" v="6" actId="20577"/>
          <ac:spMkLst>
            <pc:docMk/>
            <pc:sldMk cId="348035422" sldId="2611"/>
            <ac:spMk id="139" creationId="{609924D5-E027-1D4D-A747-E64C2DBF0748}"/>
          </ac:spMkLst>
        </pc:spChg>
      </pc:sldChg>
      <pc:sldChg chg="modSp mod">
        <pc:chgData name="Felipe Bottrel" userId="3f3bf9e99669898b" providerId="LiveId" clId="{1D786A01-06FB-1044-9CAB-CC9CB281EC9D}" dt="2021-03-23T19:59:57.761" v="7" actId="20577"/>
        <pc:sldMkLst>
          <pc:docMk/>
          <pc:sldMk cId="181978825" sldId="2665"/>
        </pc:sldMkLst>
        <pc:spChg chg="mod">
          <ac:chgData name="Felipe Bottrel" userId="3f3bf9e99669898b" providerId="LiveId" clId="{1D786A01-06FB-1044-9CAB-CC9CB281EC9D}" dt="2021-03-23T19:59:57.761" v="7" actId="20577"/>
          <ac:spMkLst>
            <pc:docMk/>
            <pc:sldMk cId="181978825" sldId="2665"/>
            <ac:spMk id="139" creationId="{609924D5-E027-1D4D-A747-E64C2DBF0748}"/>
          </ac:spMkLst>
        </pc:spChg>
      </pc:sldChg>
      <pc:sldChg chg="modSp mod">
        <pc:chgData name="Felipe Bottrel" userId="3f3bf9e99669898b" providerId="LiveId" clId="{1D786A01-06FB-1044-9CAB-CC9CB281EC9D}" dt="2021-03-23T19:58:41.910" v="5" actId="20577"/>
        <pc:sldMkLst>
          <pc:docMk/>
          <pc:sldMk cId="1475011821" sldId="2793"/>
        </pc:sldMkLst>
        <pc:spChg chg="mod">
          <ac:chgData name="Felipe Bottrel" userId="3f3bf9e99669898b" providerId="LiveId" clId="{1D786A01-06FB-1044-9CAB-CC9CB281EC9D}" dt="2021-03-23T19:58:41.910" v="5" actId="20577"/>
          <ac:spMkLst>
            <pc:docMk/>
            <pc:sldMk cId="1475011821" sldId="2793"/>
            <ac:spMk id="29" creationId="{888CBC07-D834-1547-BDFA-0A5F7BAC40E4}"/>
          </ac:spMkLst>
        </pc:spChg>
      </pc:sldChg>
      <pc:sldChg chg="modSp mod">
        <pc:chgData name="Felipe Bottrel" userId="3f3bf9e99669898b" providerId="LiveId" clId="{1D786A01-06FB-1044-9CAB-CC9CB281EC9D}" dt="2021-03-23T19:42:24.509" v="4" actId="20577"/>
        <pc:sldMkLst>
          <pc:docMk/>
          <pc:sldMk cId="654203231" sldId="2795"/>
        </pc:sldMkLst>
        <pc:spChg chg="mod">
          <ac:chgData name="Felipe Bottrel" userId="3f3bf9e99669898b" providerId="LiveId" clId="{1D786A01-06FB-1044-9CAB-CC9CB281EC9D}" dt="2021-03-23T19:42:24.509" v="4" actId="20577"/>
          <ac:spMkLst>
            <pc:docMk/>
            <pc:sldMk cId="654203231" sldId="2795"/>
            <ac:spMk id="11" creationId="{5D662337-5D81-454D-ABBD-21ACCBFEBCC5}"/>
          </ac:spMkLst>
        </pc:spChg>
      </pc:sldChg>
      <pc:sldChg chg="modSp mod">
        <pc:chgData name="Felipe Bottrel" userId="3f3bf9e99669898b" providerId="LiveId" clId="{1D786A01-06FB-1044-9CAB-CC9CB281EC9D}" dt="2021-03-23T20:08:38.226" v="8" actId="20577"/>
        <pc:sldMkLst>
          <pc:docMk/>
          <pc:sldMk cId="1788210824" sldId="2802"/>
        </pc:sldMkLst>
        <pc:spChg chg="mod">
          <ac:chgData name="Felipe Bottrel" userId="3f3bf9e99669898b" providerId="LiveId" clId="{1D786A01-06FB-1044-9CAB-CC9CB281EC9D}" dt="2021-03-23T20:08:38.226" v="8" actId="20577"/>
          <ac:spMkLst>
            <pc:docMk/>
            <pc:sldMk cId="1788210824" sldId="2802"/>
            <ac:spMk id="14" creationId="{9E21FB8B-BDBE-494A-99C5-2D8795FCF7A4}"/>
          </ac:spMkLst>
        </pc:spChg>
      </pc:sldChg>
    </pc:docChg>
  </pc:docChgLst>
  <pc:docChgLst>
    <pc:chgData name="Felipe Bottrel" userId="3f3bf9e99669898b" providerId="LiveId" clId="{7FA71363-EB0D-3C4E-B20D-AC763384E8F3}"/>
    <pc:docChg chg="undo custSel addSld delSld modSld">
      <pc:chgData name="Felipe Bottrel" userId="3f3bf9e99669898b" providerId="LiveId" clId="{7FA71363-EB0D-3C4E-B20D-AC763384E8F3}" dt="2021-06-21T18:56:33.913" v="37"/>
      <pc:docMkLst>
        <pc:docMk/>
      </pc:docMkLst>
      <pc:sldChg chg="modSp">
        <pc:chgData name="Felipe Bottrel" userId="3f3bf9e99669898b" providerId="LiveId" clId="{7FA71363-EB0D-3C4E-B20D-AC763384E8F3}" dt="2021-06-21T18:27:32.194" v="22" actId="16037"/>
        <pc:sldMkLst>
          <pc:docMk/>
          <pc:sldMk cId="60864723" sldId="2676"/>
        </pc:sldMkLst>
        <pc:spChg chg="mod">
          <ac:chgData name="Felipe Bottrel" userId="3f3bf9e99669898b" providerId="LiveId" clId="{7FA71363-EB0D-3C4E-B20D-AC763384E8F3}" dt="2021-06-21T18:27:32.194" v="22" actId="16037"/>
          <ac:spMkLst>
            <pc:docMk/>
            <pc:sldMk cId="60864723" sldId="2676"/>
            <ac:spMk id="37" creationId="{5C99C539-4E6E-DC41-A25B-22C419237414}"/>
          </ac:spMkLst>
        </pc:spChg>
      </pc:sldChg>
      <pc:sldChg chg="modSp mod">
        <pc:chgData name="Felipe Bottrel" userId="3f3bf9e99669898b" providerId="LiveId" clId="{7FA71363-EB0D-3C4E-B20D-AC763384E8F3}" dt="2021-06-21T18:21:31.003" v="1" actId="1076"/>
        <pc:sldMkLst>
          <pc:docMk/>
          <pc:sldMk cId="930430405" sldId="2731"/>
        </pc:sldMkLst>
        <pc:spChg chg="mod">
          <ac:chgData name="Felipe Bottrel" userId="3f3bf9e99669898b" providerId="LiveId" clId="{7FA71363-EB0D-3C4E-B20D-AC763384E8F3}" dt="2021-06-21T18:21:31.003" v="1" actId="1076"/>
          <ac:spMkLst>
            <pc:docMk/>
            <pc:sldMk cId="930430405" sldId="2731"/>
            <ac:spMk id="16" creationId="{8501755D-DC7A-6841-BA2F-4B9D13264F63}"/>
          </ac:spMkLst>
        </pc:spChg>
      </pc:sldChg>
      <pc:sldChg chg="addSp delSp modSp mod chgLayout">
        <pc:chgData name="Felipe Bottrel" userId="3f3bf9e99669898b" providerId="LiveId" clId="{7FA71363-EB0D-3C4E-B20D-AC763384E8F3}" dt="2021-06-21T18:56:33.792" v="36" actId="1076"/>
        <pc:sldMkLst>
          <pc:docMk/>
          <pc:sldMk cId="348921931" sldId="2780"/>
        </pc:sldMkLst>
        <pc:spChg chg="mod ord">
          <ac:chgData name="Felipe Bottrel" userId="3f3bf9e99669898b" providerId="LiveId" clId="{7FA71363-EB0D-3C4E-B20D-AC763384E8F3}" dt="2021-06-21T18:56:32.227" v="23" actId="6264"/>
          <ac:spMkLst>
            <pc:docMk/>
            <pc:sldMk cId="348921931" sldId="2780"/>
            <ac:spMk id="2" creationId="{2EE1AB96-A99E-1448-8FFC-98BDF36A125D}"/>
          </ac:spMkLst>
        </pc:spChg>
        <pc:spChg chg="mod ord">
          <ac:chgData name="Felipe Bottrel" userId="3f3bf9e99669898b" providerId="LiveId" clId="{7FA71363-EB0D-3C4E-B20D-AC763384E8F3}" dt="2021-06-21T18:56:33.792" v="36" actId="1076"/>
          <ac:spMkLst>
            <pc:docMk/>
            <pc:sldMk cId="348921931" sldId="2780"/>
            <ac:spMk id="3" creationId="{0F92DF7E-6CA3-8B43-935F-585B07967BF5}"/>
          </ac:spMkLst>
        </pc:spChg>
        <pc:spChg chg="add del mod">
          <ac:chgData name="Felipe Bottrel" userId="3f3bf9e99669898b" providerId="LiveId" clId="{7FA71363-EB0D-3C4E-B20D-AC763384E8F3}" dt="2021-06-21T18:56:33.287" v="30" actId="767"/>
          <ac:spMkLst>
            <pc:docMk/>
            <pc:sldMk cId="348921931" sldId="2780"/>
            <ac:spMk id="4" creationId="{8E9465F2-1A94-9041-9BA7-E720559A2F83}"/>
          </ac:spMkLst>
        </pc:spChg>
        <pc:spChg chg="add del mod">
          <ac:chgData name="Felipe Bottrel" userId="3f3bf9e99669898b" providerId="LiveId" clId="{7FA71363-EB0D-3C4E-B20D-AC763384E8F3}" dt="2021-06-21T18:56:32.227" v="23" actId="6264"/>
          <ac:spMkLst>
            <pc:docMk/>
            <pc:sldMk cId="348921931" sldId="2780"/>
            <ac:spMk id="5" creationId="{2D56B95B-0173-3F40-AEAC-2B566E93B0A7}"/>
          </ac:spMkLst>
        </pc:spChg>
        <pc:spChg chg="add del mod">
          <ac:chgData name="Felipe Bottrel" userId="3f3bf9e99669898b" providerId="LiveId" clId="{7FA71363-EB0D-3C4E-B20D-AC763384E8F3}" dt="2021-06-21T18:56:32.227" v="23" actId="6264"/>
          <ac:spMkLst>
            <pc:docMk/>
            <pc:sldMk cId="348921931" sldId="2780"/>
            <ac:spMk id="6" creationId="{9CE6561C-2258-B247-88A9-A41970E58CA6}"/>
          </ac:spMkLst>
        </pc:spChg>
        <pc:spChg chg="mod ord">
          <ac:chgData name="Felipe Bottrel" userId="3f3bf9e99669898b" providerId="LiveId" clId="{7FA71363-EB0D-3C4E-B20D-AC763384E8F3}" dt="2021-06-21T18:56:33.727" v="35" actId="1076"/>
          <ac:spMkLst>
            <pc:docMk/>
            <pc:sldMk cId="348921931" sldId="2780"/>
            <ac:spMk id="7" creationId="{D65BF180-0D70-3243-BD9C-E0C43CC6D420}"/>
          </ac:spMkLst>
        </pc:spChg>
        <pc:spChg chg="add del mod">
          <ac:chgData name="Felipe Bottrel" userId="3f3bf9e99669898b" providerId="LiveId" clId="{7FA71363-EB0D-3C4E-B20D-AC763384E8F3}" dt="2021-06-21T18:56:32.227" v="23" actId="6264"/>
          <ac:spMkLst>
            <pc:docMk/>
            <pc:sldMk cId="348921931" sldId="2780"/>
            <ac:spMk id="8" creationId="{C8E0B5CC-62EF-ED4A-A37F-DF5810365E81}"/>
          </ac:spMkLst>
        </pc:spChg>
      </pc:sldChg>
      <pc:sldChg chg="add del">
        <pc:chgData name="Felipe Bottrel" userId="3f3bf9e99669898b" providerId="LiveId" clId="{7FA71363-EB0D-3C4E-B20D-AC763384E8F3}" dt="2021-06-21T18:56:33.913" v="37"/>
        <pc:sldMkLst>
          <pc:docMk/>
          <pc:sldMk cId="1492693160" sldId="2832"/>
        </pc:sldMkLst>
      </pc:sldChg>
      <pc:sldChg chg="add del">
        <pc:chgData name="Felipe Bottrel" userId="3f3bf9e99669898b" providerId="LiveId" clId="{7FA71363-EB0D-3C4E-B20D-AC763384E8F3}" dt="2021-06-21T18:23:10.467" v="3"/>
        <pc:sldMkLst>
          <pc:docMk/>
          <pc:sldMk cId="3700299079" sldId="2832"/>
        </pc:sldMkLst>
      </pc:sldChg>
    </pc:docChg>
  </pc:docChgLst>
  <pc:docChgLst>
    <pc:chgData name="Felipe Bottrel" userId="e00b4259-9723-4db6-b797-40eb69d4c8a1" providerId="ADAL" clId="{6ACD8F7C-1194-7B4C-AB89-A64F23AE62A0}"/>
    <pc:docChg chg="delSld modSld modMainMaster modSection">
      <pc:chgData name="Felipe Bottrel" userId="e00b4259-9723-4db6-b797-40eb69d4c8a1" providerId="ADAL" clId="{6ACD8F7C-1194-7B4C-AB89-A64F23AE62A0}" dt="2024-07-02T16:46:10.360" v="266" actId="2696"/>
      <pc:docMkLst>
        <pc:docMk/>
      </pc:docMkLst>
      <pc:sldChg chg="del">
        <pc:chgData name="Felipe Bottrel" userId="e00b4259-9723-4db6-b797-40eb69d4c8a1" providerId="ADAL" clId="{6ACD8F7C-1194-7B4C-AB89-A64F23AE62A0}" dt="2024-07-02T16:45:10.688" v="72" actId="2696"/>
        <pc:sldMkLst>
          <pc:docMk/>
          <pc:sldMk cId="709540718" sldId="2526"/>
        </pc:sldMkLst>
      </pc:sldChg>
      <pc:sldChg chg="del">
        <pc:chgData name="Felipe Bottrel" userId="e00b4259-9723-4db6-b797-40eb69d4c8a1" providerId="ADAL" clId="{6ACD8F7C-1194-7B4C-AB89-A64F23AE62A0}" dt="2024-07-02T16:45:10.777" v="108" actId="2696"/>
        <pc:sldMkLst>
          <pc:docMk/>
          <pc:sldMk cId="3436029930" sldId="2538"/>
        </pc:sldMkLst>
      </pc:sldChg>
      <pc:sldChg chg="del">
        <pc:chgData name="Felipe Bottrel" userId="e00b4259-9723-4db6-b797-40eb69d4c8a1" providerId="ADAL" clId="{6ACD8F7C-1194-7B4C-AB89-A64F23AE62A0}" dt="2024-07-02T16:45:10.779" v="110" actId="2696"/>
        <pc:sldMkLst>
          <pc:docMk/>
          <pc:sldMk cId="1966368129" sldId="2540"/>
        </pc:sldMkLst>
      </pc:sldChg>
      <pc:sldChg chg="del">
        <pc:chgData name="Felipe Bottrel" userId="e00b4259-9723-4db6-b797-40eb69d4c8a1" providerId="ADAL" clId="{6ACD8F7C-1194-7B4C-AB89-A64F23AE62A0}" dt="2024-07-02T16:45:10.667" v="68" actId="2696"/>
        <pc:sldMkLst>
          <pc:docMk/>
          <pc:sldMk cId="1650423433" sldId="2544"/>
        </pc:sldMkLst>
      </pc:sldChg>
      <pc:sldChg chg="del">
        <pc:chgData name="Felipe Bottrel" userId="e00b4259-9723-4db6-b797-40eb69d4c8a1" providerId="ADAL" clId="{6ACD8F7C-1194-7B4C-AB89-A64F23AE62A0}" dt="2024-07-02T16:45:10.633" v="62" actId="2696"/>
        <pc:sldMkLst>
          <pc:docMk/>
          <pc:sldMk cId="2187839694" sldId="2549"/>
        </pc:sldMkLst>
      </pc:sldChg>
      <pc:sldChg chg="del">
        <pc:chgData name="Felipe Bottrel" userId="e00b4259-9723-4db6-b797-40eb69d4c8a1" providerId="ADAL" clId="{6ACD8F7C-1194-7B4C-AB89-A64F23AE62A0}" dt="2024-07-02T16:45:11.015" v="132" actId="2696"/>
        <pc:sldMkLst>
          <pc:docMk/>
          <pc:sldMk cId="725769497" sldId="2563"/>
        </pc:sldMkLst>
      </pc:sldChg>
      <pc:sldChg chg="del">
        <pc:chgData name="Felipe Bottrel" userId="e00b4259-9723-4db6-b797-40eb69d4c8a1" providerId="ADAL" clId="{6ACD8F7C-1194-7B4C-AB89-A64F23AE62A0}" dt="2024-07-02T16:45:11.018" v="133" actId="2696"/>
        <pc:sldMkLst>
          <pc:docMk/>
          <pc:sldMk cId="4209130866" sldId="2564"/>
        </pc:sldMkLst>
      </pc:sldChg>
      <pc:sldChg chg="del">
        <pc:chgData name="Felipe Bottrel" userId="e00b4259-9723-4db6-b797-40eb69d4c8a1" providerId="ADAL" clId="{6ACD8F7C-1194-7B4C-AB89-A64F23AE62A0}" dt="2024-07-02T16:45:11.025" v="136" actId="2696"/>
        <pc:sldMkLst>
          <pc:docMk/>
          <pc:sldMk cId="839453515" sldId="2565"/>
        </pc:sldMkLst>
      </pc:sldChg>
      <pc:sldChg chg="del">
        <pc:chgData name="Felipe Bottrel" userId="e00b4259-9723-4db6-b797-40eb69d4c8a1" providerId="ADAL" clId="{6ACD8F7C-1194-7B4C-AB89-A64F23AE62A0}" dt="2024-07-02T16:45:11.021" v="134" actId="2696"/>
        <pc:sldMkLst>
          <pc:docMk/>
          <pc:sldMk cId="4224192895" sldId="2566"/>
        </pc:sldMkLst>
      </pc:sldChg>
      <pc:sldChg chg="del">
        <pc:chgData name="Felipe Bottrel" userId="e00b4259-9723-4db6-b797-40eb69d4c8a1" providerId="ADAL" clId="{6ACD8F7C-1194-7B4C-AB89-A64F23AE62A0}" dt="2024-07-02T16:45:11.023" v="135" actId="2696"/>
        <pc:sldMkLst>
          <pc:docMk/>
          <pc:sldMk cId="2182416050" sldId="2568"/>
        </pc:sldMkLst>
      </pc:sldChg>
      <pc:sldChg chg="del">
        <pc:chgData name="Felipe Bottrel" userId="e00b4259-9723-4db6-b797-40eb69d4c8a1" providerId="ADAL" clId="{6ACD8F7C-1194-7B4C-AB89-A64F23AE62A0}" dt="2024-07-02T16:45:11.030" v="139" actId="2696"/>
        <pc:sldMkLst>
          <pc:docMk/>
          <pc:sldMk cId="3304639817" sldId="2570"/>
        </pc:sldMkLst>
      </pc:sldChg>
      <pc:sldChg chg="del">
        <pc:chgData name="Felipe Bottrel" userId="e00b4259-9723-4db6-b797-40eb69d4c8a1" providerId="ADAL" clId="{6ACD8F7C-1194-7B4C-AB89-A64F23AE62A0}" dt="2024-07-02T16:45:10.770" v="104" actId="2696"/>
        <pc:sldMkLst>
          <pc:docMk/>
          <pc:sldMk cId="1063995844" sldId="2575"/>
        </pc:sldMkLst>
      </pc:sldChg>
      <pc:sldChg chg="del">
        <pc:chgData name="Felipe Bottrel" userId="e00b4259-9723-4db6-b797-40eb69d4c8a1" providerId="ADAL" clId="{6ACD8F7C-1194-7B4C-AB89-A64F23AE62A0}" dt="2024-07-02T16:45:10.742" v="94" actId="2696"/>
        <pc:sldMkLst>
          <pc:docMk/>
          <pc:sldMk cId="4084773420" sldId="2581"/>
        </pc:sldMkLst>
      </pc:sldChg>
      <pc:sldChg chg="del">
        <pc:chgData name="Felipe Bottrel" userId="e00b4259-9723-4db6-b797-40eb69d4c8a1" providerId="ADAL" clId="{6ACD8F7C-1194-7B4C-AB89-A64F23AE62A0}" dt="2024-07-02T16:45:10.546" v="38" actId="2696"/>
        <pc:sldMkLst>
          <pc:docMk/>
          <pc:sldMk cId="3744058868" sldId="2592"/>
        </pc:sldMkLst>
      </pc:sldChg>
      <pc:sldChg chg="del">
        <pc:chgData name="Felipe Bottrel" userId="e00b4259-9723-4db6-b797-40eb69d4c8a1" providerId="ADAL" clId="{6ACD8F7C-1194-7B4C-AB89-A64F23AE62A0}" dt="2024-07-02T16:45:10.740" v="93" actId="2696"/>
        <pc:sldMkLst>
          <pc:docMk/>
          <pc:sldMk cId="2014959899" sldId="2609"/>
        </pc:sldMkLst>
      </pc:sldChg>
      <pc:sldChg chg="del">
        <pc:chgData name="Felipe Bottrel" userId="e00b4259-9723-4db6-b797-40eb69d4c8a1" providerId="ADAL" clId="{6ACD8F7C-1194-7B4C-AB89-A64F23AE62A0}" dt="2024-07-02T16:45:10.600" v="50" actId="2696"/>
        <pc:sldMkLst>
          <pc:docMk/>
          <pc:sldMk cId="348035422" sldId="2611"/>
        </pc:sldMkLst>
      </pc:sldChg>
      <pc:sldChg chg="del">
        <pc:chgData name="Felipe Bottrel" userId="e00b4259-9723-4db6-b797-40eb69d4c8a1" providerId="ADAL" clId="{6ACD8F7C-1194-7B4C-AB89-A64F23AE62A0}" dt="2024-07-02T16:45:11.012" v="131" actId="2696"/>
        <pc:sldMkLst>
          <pc:docMk/>
          <pc:sldMk cId="664417499" sldId="2613"/>
        </pc:sldMkLst>
      </pc:sldChg>
      <pc:sldChg chg="del">
        <pc:chgData name="Felipe Bottrel" userId="e00b4259-9723-4db6-b797-40eb69d4c8a1" providerId="ADAL" clId="{6ACD8F7C-1194-7B4C-AB89-A64F23AE62A0}" dt="2024-07-02T16:45:10.710" v="79" actId="2696"/>
        <pc:sldMkLst>
          <pc:docMk/>
          <pc:sldMk cId="3285913538" sldId="2619"/>
        </pc:sldMkLst>
      </pc:sldChg>
      <pc:sldChg chg="del">
        <pc:chgData name="Felipe Bottrel" userId="e00b4259-9723-4db6-b797-40eb69d4c8a1" providerId="ADAL" clId="{6ACD8F7C-1194-7B4C-AB89-A64F23AE62A0}" dt="2024-07-02T16:45:10.507" v="27" actId="2696"/>
        <pc:sldMkLst>
          <pc:docMk/>
          <pc:sldMk cId="1110895561" sldId="2631"/>
        </pc:sldMkLst>
      </pc:sldChg>
      <pc:sldChg chg="del">
        <pc:chgData name="Felipe Bottrel" userId="e00b4259-9723-4db6-b797-40eb69d4c8a1" providerId="ADAL" clId="{6ACD8F7C-1194-7B4C-AB89-A64F23AE62A0}" dt="2024-07-02T16:45:10.517" v="30" actId="2696"/>
        <pc:sldMkLst>
          <pc:docMk/>
          <pc:sldMk cId="1620511078" sldId="2633"/>
        </pc:sldMkLst>
      </pc:sldChg>
      <pc:sldChg chg="del">
        <pc:chgData name="Felipe Bottrel" userId="e00b4259-9723-4db6-b797-40eb69d4c8a1" providerId="ADAL" clId="{6ACD8F7C-1194-7B4C-AB89-A64F23AE62A0}" dt="2024-07-02T16:45:10.521" v="31" actId="2696"/>
        <pc:sldMkLst>
          <pc:docMk/>
          <pc:sldMk cId="2199632357" sldId="2634"/>
        </pc:sldMkLst>
      </pc:sldChg>
      <pc:sldChg chg="del">
        <pc:chgData name="Felipe Bottrel" userId="e00b4259-9723-4db6-b797-40eb69d4c8a1" providerId="ADAL" clId="{6ACD8F7C-1194-7B4C-AB89-A64F23AE62A0}" dt="2024-07-02T16:45:10.523" v="32" actId="2696"/>
        <pc:sldMkLst>
          <pc:docMk/>
          <pc:sldMk cId="3123560223" sldId="2635"/>
        </pc:sldMkLst>
      </pc:sldChg>
      <pc:sldChg chg="del">
        <pc:chgData name="Felipe Bottrel" userId="e00b4259-9723-4db6-b797-40eb69d4c8a1" providerId="ADAL" clId="{6ACD8F7C-1194-7B4C-AB89-A64F23AE62A0}" dt="2024-07-02T16:45:10.531" v="34" actId="2696"/>
        <pc:sldMkLst>
          <pc:docMk/>
          <pc:sldMk cId="2659719971" sldId="2637"/>
        </pc:sldMkLst>
      </pc:sldChg>
      <pc:sldChg chg="del">
        <pc:chgData name="Felipe Bottrel" userId="e00b4259-9723-4db6-b797-40eb69d4c8a1" providerId="ADAL" clId="{6ACD8F7C-1194-7B4C-AB89-A64F23AE62A0}" dt="2024-07-02T16:45:10.620" v="57" actId="2696"/>
        <pc:sldMkLst>
          <pc:docMk/>
          <pc:sldMk cId="1118368382" sldId="2638"/>
        </pc:sldMkLst>
      </pc:sldChg>
      <pc:sldChg chg="del">
        <pc:chgData name="Felipe Bottrel" userId="e00b4259-9723-4db6-b797-40eb69d4c8a1" providerId="ADAL" clId="{6ACD8F7C-1194-7B4C-AB89-A64F23AE62A0}" dt="2024-07-02T16:45:10.679" v="69" actId="2696"/>
        <pc:sldMkLst>
          <pc:docMk/>
          <pc:sldMk cId="2424819665" sldId="2644"/>
        </pc:sldMkLst>
      </pc:sldChg>
      <pc:sldChg chg="del">
        <pc:chgData name="Felipe Bottrel" userId="e00b4259-9723-4db6-b797-40eb69d4c8a1" providerId="ADAL" clId="{6ACD8F7C-1194-7B4C-AB89-A64F23AE62A0}" dt="2024-07-02T16:45:10.543" v="37" actId="2696"/>
        <pc:sldMkLst>
          <pc:docMk/>
          <pc:sldMk cId="2738275343" sldId="2646"/>
        </pc:sldMkLst>
      </pc:sldChg>
      <pc:sldChg chg="del">
        <pc:chgData name="Felipe Bottrel" userId="e00b4259-9723-4db6-b797-40eb69d4c8a1" providerId="ADAL" clId="{6ACD8F7C-1194-7B4C-AB89-A64F23AE62A0}" dt="2024-07-02T16:45:10.549" v="39" actId="2696"/>
        <pc:sldMkLst>
          <pc:docMk/>
          <pc:sldMk cId="282561469" sldId="2647"/>
        </pc:sldMkLst>
      </pc:sldChg>
      <pc:sldChg chg="del">
        <pc:chgData name="Felipe Bottrel" userId="e00b4259-9723-4db6-b797-40eb69d4c8a1" providerId="ADAL" clId="{6ACD8F7C-1194-7B4C-AB89-A64F23AE62A0}" dt="2024-07-02T16:45:10.565" v="44" actId="2696"/>
        <pc:sldMkLst>
          <pc:docMk/>
          <pc:sldMk cId="2946668820" sldId="2653"/>
        </pc:sldMkLst>
      </pc:sldChg>
      <pc:sldChg chg="del">
        <pc:chgData name="Felipe Bottrel" userId="e00b4259-9723-4db6-b797-40eb69d4c8a1" providerId="ADAL" clId="{6ACD8F7C-1194-7B4C-AB89-A64F23AE62A0}" dt="2024-07-02T16:45:10.693" v="75" actId="2696"/>
        <pc:sldMkLst>
          <pc:docMk/>
          <pc:sldMk cId="2742001759" sldId="2655"/>
        </pc:sldMkLst>
      </pc:sldChg>
      <pc:sldChg chg="del">
        <pc:chgData name="Felipe Bottrel" userId="e00b4259-9723-4db6-b797-40eb69d4c8a1" providerId="ADAL" clId="{6ACD8F7C-1194-7B4C-AB89-A64F23AE62A0}" dt="2024-07-02T16:45:10.691" v="74" actId="2696"/>
        <pc:sldMkLst>
          <pc:docMk/>
          <pc:sldMk cId="3591830122" sldId="2656"/>
        </pc:sldMkLst>
      </pc:sldChg>
      <pc:sldChg chg="del">
        <pc:chgData name="Felipe Bottrel" userId="e00b4259-9723-4db6-b797-40eb69d4c8a1" providerId="ADAL" clId="{6ACD8F7C-1194-7B4C-AB89-A64F23AE62A0}" dt="2024-07-02T16:45:10.697" v="77" actId="2696"/>
        <pc:sldMkLst>
          <pc:docMk/>
          <pc:sldMk cId="3349293404" sldId="2657"/>
        </pc:sldMkLst>
      </pc:sldChg>
      <pc:sldChg chg="del">
        <pc:chgData name="Felipe Bottrel" userId="e00b4259-9723-4db6-b797-40eb69d4c8a1" providerId="ADAL" clId="{6ACD8F7C-1194-7B4C-AB89-A64F23AE62A0}" dt="2024-07-02T16:45:10.706" v="78" actId="2696"/>
        <pc:sldMkLst>
          <pc:docMk/>
          <pc:sldMk cId="3032768769" sldId="2658"/>
        </pc:sldMkLst>
      </pc:sldChg>
      <pc:sldChg chg="del">
        <pc:chgData name="Felipe Bottrel" userId="e00b4259-9723-4db6-b797-40eb69d4c8a1" providerId="ADAL" clId="{6ACD8F7C-1194-7B4C-AB89-A64F23AE62A0}" dt="2024-07-02T16:45:10.738" v="92" actId="2696"/>
        <pc:sldMkLst>
          <pc:docMk/>
          <pc:sldMk cId="2902038464" sldId="2659"/>
        </pc:sldMkLst>
      </pc:sldChg>
      <pc:sldChg chg="del">
        <pc:chgData name="Felipe Bottrel" userId="e00b4259-9723-4db6-b797-40eb69d4c8a1" providerId="ADAL" clId="{6ACD8F7C-1194-7B4C-AB89-A64F23AE62A0}" dt="2024-07-02T16:45:10.725" v="85" actId="2696"/>
        <pc:sldMkLst>
          <pc:docMk/>
          <pc:sldMk cId="2809088050" sldId="2662"/>
        </pc:sldMkLst>
      </pc:sldChg>
      <pc:sldChg chg="del">
        <pc:chgData name="Felipe Bottrel" userId="e00b4259-9723-4db6-b797-40eb69d4c8a1" providerId="ADAL" clId="{6ACD8F7C-1194-7B4C-AB89-A64F23AE62A0}" dt="2024-07-02T16:45:10.729" v="87" actId="2696"/>
        <pc:sldMkLst>
          <pc:docMk/>
          <pc:sldMk cId="3256451576" sldId="2663"/>
        </pc:sldMkLst>
      </pc:sldChg>
      <pc:sldChg chg="del">
        <pc:chgData name="Felipe Bottrel" userId="e00b4259-9723-4db6-b797-40eb69d4c8a1" providerId="ADAL" clId="{6ACD8F7C-1194-7B4C-AB89-A64F23AE62A0}" dt="2024-07-02T16:45:10.596" v="49" actId="2696"/>
        <pc:sldMkLst>
          <pc:docMk/>
          <pc:sldMk cId="181978825" sldId="2665"/>
        </pc:sldMkLst>
      </pc:sldChg>
      <pc:sldChg chg="del">
        <pc:chgData name="Felipe Bottrel" userId="e00b4259-9723-4db6-b797-40eb69d4c8a1" providerId="ADAL" clId="{6ACD8F7C-1194-7B4C-AB89-A64F23AE62A0}" dt="2024-07-02T16:45:10.602" v="51" actId="2696"/>
        <pc:sldMkLst>
          <pc:docMk/>
          <pc:sldMk cId="1989368387" sldId="2666"/>
        </pc:sldMkLst>
      </pc:sldChg>
      <pc:sldChg chg="del">
        <pc:chgData name="Felipe Bottrel" userId="e00b4259-9723-4db6-b797-40eb69d4c8a1" providerId="ADAL" clId="{6ACD8F7C-1194-7B4C-AB89-A64F23AE62A0}" dt="2024-07-02T16:45:10.605" v="52" actId="2696"/>
        <pc:sldMkLst>
          <pc:docMk/>
          <pc:sldMk cId="3121204207" sldId="2667"/>
        </pc:sldMkLst>
      </pc:sldChg>
      <pc:sldChg chg="del">
        <pc:chgData name="Felipe Bottrel" userId="e00b4259-9723-4db6-b797-40eb69d4c8a1" providerId="ADAL" clId="{6ACD8F7C-1194-7B4C-AB89-A64F23AE62A0}" dt="2024-07-02T16:45:10.608" v="53" actId="2696"/>
        <pc:sldMkLst>
          <pc:docMk/>
          <pc:sldMk cId="1476073596" sldId="2668"/>
        </pc:sldMkLst>
      </pc:sldChg>
      <pc:sldChg chg="del">
        <pc:chgData name="Felipe Bottrel" userId="e00b4259-9723-4db6-b797-40eb69d4c8a1" providerId="ADAL" clId="{6ACD8F7C-1194-7B4C-AB89-A64F23AE62A0}" dt="2024-07-02T16:45:10.611" v="54" actId="2696"/>
        <pc:sldMkLst>
          <pc:docMk/>
          <pc:sldMk cId="1594891678" sldId="2669"/>
        </pc:sldMkLst>
      </pc:sldChg>
      <pc:sldChg chg="del">
        <pc:chgData name="Felipe Bottrel" userId="e00b4259-9723-4db6-b797-40eb69d4c8a1" providerId="ADAL" clId="{6ACD8F7C-1194-7B4C-AB89-A64F23AE62A0}" dt="2024-07-02T16:45:10.584" v="48" actId="2696"/>
        <pc:sldMkLst>
          <pc:docMk/>
          <pc:sldMk cId="2713027696" sldId="2670"/>
        </pc:sldMkLst>
      </pc:sldChg>
      <pc:sldChg chg="del">
        <pc:chgData name="Felipe Bottrel" userId="e00b4259-9723-4db6-b797-40eb69d4c8a1" providerId="ADAL" clId="{6ACD8F7C-1194-7B4C-AB89-A64F23AE62A0}" dt="2024-07-02T16:45:10.615" v="55" actId="2696"/>
        <pc:sldMkLst>
          <pc:docMk/>
          <pc:sldMk cId="3104854942" sldId="2671"/>
        </pc:sldMkLst>
      </pc:sldChg>
      <pc:sldChg chg="del">
        <pc:chgData name="Felipe Bottrel" userId="e00b4259-9723-4db6-b797-40eb69d4c8a1" providerId="ADAL" clId="{6ACD8F7C-1194-7B4C-AB89-A64F23AE62A0}" dt="2024-07-02T16:45:10.847" v="123" actId="2696"/>
        <pc:sldMkLst>
          <pc:docMk/>
          <pc:sldMk cId="3296976085" sldId="2672"/>
        </pc:sldMkLst>
      </pc:sldChg>
      <pc:sldChg chg="del">
        <pc:chgData name="Felipe Bottrel" userId="e00b4259-9723-4db6-b797-40eb69d4c8a1" providerId="ADAL" clId="{6ACD8F7C-1194-7B4C-AB89-A64F23AE62A0}" dt="2024-07-02T16:45:10.772" v="105" actId="2696"/>
        <pc:sldMkLst>
          <pc:docMk/>
          <pc:sldMk cId="1881222085" sldId="2673"/>
        </pc:sldMkLst>
      </pc:sldChg>
      <pc:sldChg chg="del">
        <pc:chgData name="Felipe Bottrel" userId="e00b4259-9723-4db6-b797-40eb69d4c8a1" providerId="ADAL" clId="{6ACD8F7C-1194-7B4C-AB89-A64F23AE62A0}" dt="2024-07-02T16:45:10.750" v="96" actId="2696"/>
        <pc:sldMkLst>
          <pc:docMk/>
          <pc:sldMk cId="2815588554" sldId="2674"/>
        </pc:sldMkLst>
      </pc:sldChg>
      <pc:sldChg chg="del">
        <pc:chgData name="Felipe Bottrel" userId="e00b4259-9723-4db6-b797-40eb69d4c8a1" providerId="ADAL" clId="{6ACD8F7C-1194-7B4C-AB89-A64F23AE62A0}" dt="2024-07-02T16:45:10.752" v="97" actId="2696"/>
        <pc:sldMkLst>
          <pc:docMk/>
          <pc:sldMk cId="4202499215" sldId="2675"/>
        </pc:sldMkLst>
      </pc:sldChg>
      <pc:sldChg chg="del">
        <pc:chgData name="Felipe Bottrel" userId="e00b4259-9723-4db6-b797-40eb69d4c8a1" providerId="ADAL" clId="{6ACD8F7C-1194-7B4C-AB89-A64F23AE62A0}" dt="2024-07-02T16:45:10.754" v="98" actId="2696"/>
        <pc:sldMkLst>
          <pc:docMk/>
          <pc:sldMk cId="60864723" sldId="2676"/>
        </pc:sldMkLst>
      </pc:sldChg>
      <pc:sldChg chg="del">
        <pc:chgData name="Felipe Bottrel" userId="e00b4259-9723-4db6-b797-40eb69d4c8a1" providerId="ADAL" clId="{6ACD8F7C-1194-7B4C-AB89-A64F23AE62A0}" dt="2024-07-02T16:45:10.756" v="99" actId="2696"/>
        <pc:sldMkLst>
          <pc:docMk/>
          <pc:sldMk cId="617393670" sldId="2677"/>
        </pc:sldMkLst>
      </pc:sldChg>
      <pc:sldChg chg="del">
        <pc:chgData name="Felipe Bottrel" userId="e00b4259-9723-4db6-b797-40eb69d4c8a1" providerId="ADAL" clId="{6ACD8F7C-1194-7B4C-AB89-A64F23AE62A0}" dt="2024-07-02T16:45:10.757" v="100" actId="2696"/>
        <pc:sldMkLst>
          <pc:docMk/>
          <pc:sldMk cId="152258637" sldId="2679"/>
        </pc:sldMkLst>
      </pc:sldChg>
      <pc:sldChg chg="del">
        <pc:chgData name="Felipe Bottrel" userId="e00b4259-9723-4db6-b797-40eb69d4c8a1" providerId="ADAL" clId="{6ACD8F7C-1194-7B4C-AB89-A64F23AE62A0}" dt="2024-07-02T16:45:10.778" v="109" actId="2696"/>
        <pc:sldMkLst>
          <pc:docMk/>
          <pc:sldMk cId="3184684305" sldId="2680"/>
        </pc:sldMkLst>
      </pc:sldChg>
      <pc:sldChg chg="del">
        <pc:chgData name="Felipe Bottrel" userId="e00b4259-9723-4db6-b797-40eb69d4c8a1" providerId="ADAL" clId="{6ACD8F7C-1194-7B4C-AB89-A64F23AE62A0}" dt="2024-07-02T16:45:10.499" v="25" actId="2696"/>
        <pc:sldMkLst>
          <pc:docMk/>
          <pc:sldMk cId="3055232589" sldId="2682"/>
        </pc:sldMkLst>
      </pc:sldChg>
      <pc:sldChg chg="del">
        <pc:chgData name="Felipe Bottrel" userId="e00b4259-9723-4db6-b797-40eb69d4c8a1" providerId="ADAL" clId="{6ACD8F7C-1194-7B4C-AB89-A64F23AE62A0}" dt="2024-07-02T16:45:11.312" v="146" actId="2696"/>
        <pc:sldMkLst>
          <pc:docMk/>
          <pc:sldMk cId="581675266" sldId="2695"/>
        </pc:sldMkLst>
      </pc:sldChg>
      <pc:sldChg chg="del">
        <pc:chgData name="Felipe Bottrel" userId="e00b4259-9723-4db6-b797-40eb69d4c8a1" providerId="ADAL" clId="{6ACD8F7C-1194-7B4C-AB89-A64F23AE62A0}" dt="2024-07-02T16:45:10.495" v="24" actId="2696"/>
        <pc:sldMkLst>
          <pc:docMk/>
          <pc:sldMk cId="875586389" sldId="2700"/>
        </pc:sldMkLst>
      </pc:sldChg>
      <pc:sldChg chg="del">
        <pc:chgData name="Felipe Bottrel" userId="e00b4259-9723-4db6-b797-40eb69d4c8a1" providerId="ADAL" clId="{6ACD8F7C-1194-7B4C-AB89-A64F23AE62A0}" dt="2024-07-02T16:45:10.792" v="113" actId="2696"/>
        <pc:sldMkLst>
          <pc:docMk/>
          <pc:sldMk cId="21889284" sldId="2701"/>
        </pc:sldMkLst>
      </pc:sldChg>
      <pc:sldChg chg="del">
        <pc:chgData name="Felipe Bottrel" userId="e00b4259-9723-4db6-b797-40eb69d4c8a1" providerId="ADAL" clId="{6ACD8F7C-1194-7B4C-AB89-A64F23AE62A0}" dt="2024-07-02T16:45:10.832" v="117" actId="2696"/>
        <pc:sldMkLst>
          <pc:docMk/>
          <pc:sldMk cId="1298630303" sldId="2702"/>
        </pc:sldMkLst>
      </pc:sldChg>
      <pc:sldChg chg="del">
        <pc:chgData name="Felipe Bottrel" userId="e00b4259-9723-4db6-b797-40eb69d4c8a1" providerId="ADAL" clId="{6ACD8F7C-1194-7B4C-AB89-A64F23AE62A0}" dt="2024-07-02T16:45:10.802" v="114" actId="2696"/>
        <pc:sldMkLst>
          <pc:docMk/>
          <pc:sldMk cId="1708007965" sldId="2703"/>
        </pc:sldMkLst>
      </pc:sldChg>
      <pc:sldChg chg="del">
        <pc:chgData name="Felipe Bottrel" userId="e00b4259-9723-4db6-b797-40eb69d4c8a1" providerId="ADAL" clId="{6ACD8F7C-1194-7B4C-AB89-A64F23AE62A0}" dt="2024-07-02T16:45:10.842" v="118" actId="2696"/>
        <pc:sldMkLst>
          <pc:docMk/>
          <pc:sldMk cId="663360431" sldId="2704"/>
        </pc:sldMkLst>
      </pc:sldChg>
      <pc:sldChg chg="del">
        <pc:chgData name="Felipe Bottrel" userId="e00b4259-9723-4db6-b797-40eb69d4c8a1" providerId="ADAL" clId="{6ACD8F7C-1194-7B4C-AB89-A64F23AE62A0}" dt="2024-07-02T16:45:10.768" v="103" actId="2696"/>
        <pc:sldMkLst>
          <pc:docMk/>
          <pc:sldMk cId="3513524810" sldId="2706"/>
        </pc:sldMkLst>
      </pc:sldChg>
      <pc:sldChg chg="del">
        <pc:chgData name="Felipe Bottrel" userId="e00b4259-9723-4db6-b797-40eb69d4c8a1" providerId="ADAL" clId="{6ACD8F7C-1194-7B4C-AB89-A64F23AE62A0}" dt="2024-07-02T16:45:10.361" v="4" actId="2696"/>
        <pc:sldMkLst>
          <pc:docMk/>
          <pc:sldMk cId="2749339961" sldId="2729"/>
        </pc:sldMkLst>
      </pc:sldChg>
      <pc:sldChg chg="del">
        <pc:chgData name="Felipe Bottrel" userId="e00b4259-9723-4db6-b797-40eb69d4c8a1" providerId="ADAL" clId="{6ACD8F7C-1194-7B4C-AB89-A64F23AE62A0}" dt="2024-07-02T16:45:10.364" v="5" actId="2696"/>
        <pc:sldMkLst>
          <pc:docMk/>
          <pc:sldMk cId="930430405" sldId="2731"/>
        </pc:sldMkLst>
      </pc:sldChg>
      <pc:sldChg chg="del">
        <pc:chgData name="Felipe Bottrel" userId="e00b4259-9723-4db6-b797-40eb69d4c8a1" providerId="ADAL" clId="{6ACD8F7C-1194-7B4C-AB89-A64F23AE62A0}" dt="2024-07-02T16:45:10.368" v="6" actId="2696"/>
        <pc:sldMkLst>
          <pc:docMk/>
          <pc:sldMk cId="1257479326" sldId="2732"/>
        </pc:sldMkLst>
      </pc:sldChg>
      <pc:sldChg chg="del">
        <pc:chgData name="Felipe Bottrel" userId="e00b4259-9723-4db6-b797-40eb69d4c8a1" providerId="ADAL" clId="{6ACD8F7C-1194-7B4C-AB89-A64F23AE62A0}" dt="2024-07-02T16:45:10.371" v="7" actId="2696"/>
        <pc:sldMkLst>
          <pc:docMk/>
          <pc:sldMk cId="1016295671" sldId="2733"/>
        </pc:sldMkLst>
      </pc:sldChg>
      <pc:sldChg chg="del">
        <pc:chgData name="Felipe Bottrel" userId="e00b4259-9723-4db6-b797-40eb69d4c8a1" providerId="ADAL" clId="{6ACD8F7C-1194-7B4C-AB89-A64F23AE62A0}" dt="2024-07-02T16:45:10.379" v="8" actId="2696"/>
        <pc:sldMkLst>
          <pc:docMk/>
          <pc:sldMk cId="1156621502" sldId="2734"/>
        </pc:sldMkLst>
      </pc:sldChg>
      <pc:sldChg chg="del">
        <pc:chgData name="Felipe Bottrel" userId="e00b4259-9723-4db6-b797-40eb69d4c8a1" providerId="ADAL" clId="{6ACD8F7C-1194-7B4C-AB89-A64F23AE62A0}" dt="2024-07-02T16:45:10.389" v="9" actId="2696"/>
        <pc:sldMkLst>
          <pc:docMk/>
          <pc:sldMk cId="95096670" sldId="2735"/>
        </pc:sldMkLst>
      </pc:sldChg>
      <pc:sldChg chg="del">
        <pc:chgData name="Felipe Bottrel" userId="e00b4259-9723-4db6-b797-40eb69d4c8a1" providerId="ADAL" clId="{6ACD8F7C-1194-7B4C-AB89-A64F23AE62A0}" dt="2024-07-02T16:45:10.401" v="10" actId="2696"/>
        <pc:sldMkLst>
          <pc:docMk/>
          <pc:sldMk cId="2337406034" sldId="2736"/>
        </pc:sldMkLst>
      </pc:sldChg>
      <pc:sldChg chg="del">
        <pc:chgData name="Felipe Bottrel" userId="e00b4259-9723-4db6-b797-40eb69d4c8a1" providerId="ADAL" clId="{6ACD8F7C-1194-7B4C-AB89-A64F23AE62A0}" dt="2024-07-02T16:45:10.405" v="11" actId="2696"/>
        <pc:sldMkLst>
          <pc:docMk/>
          <pc:sldMk cId="4244364687" sldId="2737"/>
        </pc:sldMkLst>
      </pc:sldChg>
      <pc:sldChg chg="del">
        <pc:chgData name="Felipe Bottrel" userId="e00b4259-9723-4db6-b797-40eb69d4c8a1" providerId="ADAL" clId="{6ACD8F7C-1194-7B4C-AB89-A64F23AE62A0}" dt="2024-07-02T16:45:10.420" v="13" actId="2696"/>
        <pc:sldMkLst>
          <pc:docMk/>
          <pc:sldMk cId="2202430712" sldId="2740"/>
        </pc:sldMkLst>
      </pc:sldChg>
      <pc:sldChg chg="del">
        <pc:chgData name="Felipe Bottrel" userId="e00b4259-9723-4db6-b797-40eb69d4c8a1" providerId="ADAL" clId="{6ACD8F7C-1194-7B4C-AB89-A64F23AE62A0}" dt="2024-07-02T16:45:10.424" v="14" actId="2696"/>
        <pc:sldMkLst>
          <pc:docMk/>
          <pc:sldMk cId="3687302661" sldId="2741"/>
        </pc:sldMkLst>
      </pc:sldChg>
      <pc:sldChg chg="del">
        <pc:chgData name="Felipe Bottrel" userId="e00b4259-9723-4db6-b797-40eb69d4c8a1" providerId="ADAL" clId="{6ACD8F7C-1194-7B4C-AB89-A64F23AE62A0}" dt="2024-07-02T16:45:10.437" v="15" actId="2696"/>
        <pc:sldMkLst>
          <pc:docMk/>
          <pc:sldMk cId="1017754716" sldId="2742"/>
        </pc:sldMkLst>
      </pc:sldChg>
      <pc:sldChg chg="del">
        <pc:chgData name="Felipe Bottrel" userId="e00b4259-9723-4db6-b797-40eb69d4c8a1" providerId="ADAL" clId="{6ACD8F7C-1194-7B4C-AB89-A64F23AE62A0}" dt="2024-07-02T16:45:10.441" v="16" actId="2696"/>
        <pc:sldMkLst>
          <pc:docMk/>
          <pc:sldMk cId="4231592294" sldId="2743"/>
        </pc:sldMkLst>
      </pc:sldChg>
      <pc:sldChg chg="del">
        <pc:chgData name="Felipe Bottrel" userId="e00b4259-9723-4db6-b797-40eb69d4c8a1" providerId="ADAL" clId="{6ACD8F7C-1194-7B4C-AB89-A64F23AE62A0}" dt="2024-07-02T16:45:11.006" v="128" actId="2696"/>
        <pc:sldMkLst>
          <pc:docMk/>
          <pc:sldMk cId="4174213450" sldId="2747"/>
        </pc:sldMkLst>
      </pc:sldChg>
      <pc:sldChg chg="del">
        <pc:chgData name="Felipe Bottrel" userId="e00b4259-9723-4db6-b797-40eb69d4c8a1" providerId="ADAL" clId="{6ACD8F7C-1194-7B4C-AB89-A64F23AE62A0}" dt="2024-07-02T16:45:10.471" v="21" actId="2696"/>
        <pc:sldMkLst>
          <pc:docMk/>
          <pc:sldMk cId="1819753709" sldId="2751"/>
        </pc:sldMkLst>
      </pc:sldChg>
      <pc:sldChg chg="del">
        <pc:chgData name="Felipe Bottrel" userId="e00b4259-9723-4db6-b797-40eb69d4c8a1" providerId="ADAL" clId="{6ACD8F7C-1194-7B4C-AB89-A64F23AE62A0}" dt="2024-07-02T16:45:11.027" v="137" actId="2696"/>
        <pc:sldMkLst>
          <pc:docMk/>
          <pc:sldMk cId="303016182" sldId="2759"/>
        </pc:sldMkLst>
      </pc:sldChg>
      <pc:sldChg chg="del">
        <pc:chgData name="Felipe Bottrel" userId="e00b4259-9723-4db6-b797-40eb69d4c8a1" providerId="ADAL" clId="{6ACD8F7C-1194-7B4C-AB89-A64F23AE62A0}" dt="2024-07-02T16:45:11.029" v="138" actId="2696"/>
        <pc:sldMkLst>
          <pc:docMk/>
          <pc:sldMk cId="1066228868" sldId="2760"/>
        </pc:sldMkLst>
      </pc:sldChg>
      <pc:sldChg chg="del">
        <pc:chgData name="Felipe Bottrel" userId="e00b4259-9723-4db6-b797-40eb69d4c8a1" providerId="ADAL" clId="{6ACD8F7C-1194-7B4C-AB89-A64F23AE62A0}" dt="2024-07-02T16:45:11.009" v="130" actId="2696"/>
        <pc:sldMkLst>
          <pc:docMk/>
          <pc:sldMk cId="1582659275" sldId="2768"/>
        </pc:sldMkLst>
      </pc:sldChg>
      <pc:sldChg chg="del">
        <pc:chgData name="Felipe Bottrel" userId="e00b4259-9723-4db6-b797-40eb69d4c8a1" providerId="ADAL" clId="{6ACD8F7C-1194-7B4C-AB89-A64F23AE62A0}" dt="2024-07-02T16:45:11.007" v="129" actId="2696"/>
        <pc:sldMkLst>
          <pc:docMk/>
          <pc:sldMk cId="1882407059" sldId="2778"/>
        </pc:sldMkLst>
      </pc:sldChg>
      <pc:sldChg chg="del">
        <pc:chgData name="Felipe Bottrel" userId="e00b4259-9723-4db6-b797-40eb69d4c8a1" providerId="ADAL" clId="{6ACD8F7C-1194-7B4C-AB89-A64F23AE62A0}" dt="2024-07-02T16:45:10.635" v="63" actId="2696"/>
        <pc:sldMkLst>
          <pc:docMk/>
          <pc:sldMk cId="3242134709" sldId="2779"/>
        </pc:sldMkLst>
      </pc:sldChg>
      <pc:sldChg chg="del">
        <pc:chgData name="Felipe Bottrel" userId="e00b4259-9723-4db6-b797-40eb69d4c8a1" providerId="ADAL" clId="{6ACD8F7C-1194-7B4C-AB89-A64F23AE62A0}" dt="2024-07-02T16:45:10.527" v="33" actId="2696"/>
        <pc:sldMkLst>
          <pc:docMk/>
          <pc:sldMk cId="2879168885" sldId="2782"/>
        </pc:sldMkLst>
      </pc:sldChg>
      <pc:sldChg chg="del">
        <pc:chgData name="Felipe Bottrel" userId="e00b4259-9723-4db6-b797-40eb69d4c8a1" providerId="ADAL" clId="{6ACD8F7C-1194-7B4C-AB89-A64F23AE62A0}" dt="2024-07-02T16:45:10.357" v="3" actId="2696"/>
        <pc:sldMkLst>
          <pc:docMk/>
          <pc:sldMk cId="5464050" sldId="2783"/>
        </pc:sldMkLst>
      </pc:sldChg>
      <pc:sldChg chg="del">
        <pc:chgData name="Felipe Bottrel" userId="e00b4259-9723-4db6-b797-40eb69d4c8a1" providerId="ADAL" clId="{6ACD8F7C-1194-7B4C-AB89-A64F23AE62A0}" dt="2024-07-02T16:45:10.417" v="12" actId="2696"/>
        <pc:sldMkLst>
          <pc:docMk/>
          <pc:sldMk cId="3101656857" sldId="2784"/>
        </pc:sldMkLst>
      </pc:sldChg>
      <pc:sldChg chg="del">
        <pc:chgData name="Felipe Bottrel" userId="e00b4259-9723-4db6-b797-40eb69d4c8a1" providerId="ADAL" clId="{6ACD8F7C-1194-7B4C-AB89-A64F23AE62A0}" dt="2024-07-02T16:45:10.464" v="19" actId="2696"/>
        <pc:sldMkLst>
          <pc:docMk/>
          <pc:sldMk cId="3586975108" sldId="2785"/>
        </pc:sldMkLst>
      </pc:sldChg>
      <pc:sldChg chg="del">
        <pc:chgData name="Felipe Bottrel" userId="e00b4259-9723-4db6-b797-40eb69d4c8a1" providerId="ADAL" clId="{6ACD8F7C-1194-7B4C-AB89-A64F23AE62A0}" dt="2024-07-02T16:45:10.780" v="111" actId="2696"/>
        <pc:sldMkLst>
          <pc:docMk/>
          <pc:sldMk cId="908858030" sldId="2786"/>
        </pc:sldMkLst>
      </pc:sldChg>
      <pc:sldChg chg="del">
        <pc:chgData name="Felipe Bottrel" userId="e00b4259-9723-4db6-b797-40eb69d4c8a1" providerId="ADAL" clId="{6ACD8F7C-1194-7B4C-AB89-A64F23AE62A0}" dt="2024-07-02T16:45:10.447" v="18" actId="2696"/>
        <pc:sldMkLst>
          <pc:docMk/>
          <pc:sldMk cId="123364912" sldId="2788"/>
        </pc:sldMkLst>
      </pc:sldChg>
      <pc:sldChg chg="del">
        <pc:chgData name="Felipe Bottrel" userId="e00b4259-9723-4db6-b797-40eb69d4c8a1" providerId="ADAL" clId="{6ACD8F7C-1194-7B4C-AB89-A64F23AE62A0}" dt="2024-07-02T16:45:10.628" v="60" actId="2696"/>
        <pc:sldMkLst>
          <pc:docMk/>
          <pc:sldMk cId="233812279" sldId="2789"/>
        </pc:sldMkLst>
      </pc:sldChg>
      <pc:sldChg chg="del">
        <pc:chgData name="Felipe Bottrel" userId="e00b4259-9723-4db6-b797-40eb69d4c8a1" providerId="ADAL" clId="{6ACD8F7C-1194-7B4C-AB89-A64F23AE62A0}" dt="2024-07-02T16:45:10.537" v="36" actId="2696"/>
        <pc:sldMkLst>
          <pc:docMk/>
          <pc:sldMk cId="2472825481" sldId="2790"/>
        </pc:sldMkLst>
      </pc:sldChg>
      <pc:sldChg chg="del">
        <pc:chgData name="Felipe Bottrel" userId="e00b4259-9723-4db6-b797-40eb69d4c8a1" providerId="ADAL" clId="{6ACD8F7C-1194-7B4C-AB89-A64F23AE62A0}" dt="2024-07-02T16:45:10.690" v="73" actId="2696"/>
        <pc:sldMkLst>
          <pc:docMk/>
          <pc:sldMk cId="2110476695" sldId="2791"/>
        </pc:sldMkLst>
      </pc:sldChg>
      <pc:sldChg chg="del">
        <pc:chgData name="Felipe Bottrel" userId="e00b4259-9723-4db6-b797-40eb69d4c8a1" providerId="ADAL" clId="{6ACD8F7C-1194-7B4C-AB89-A64F23AE62A0}" dt="2024-07-02T16:45:10.682" v="70" actId="2696"/>
        <pc:sldMkLst>
          <pc:docMk/>
          <pc:sldMk cId="1475011821" sldId="2793"/>
        </pc:sldMkLst>
      </pc:sldChg>
      <pc:sldChg chg="del">
        <pc:chgData name="Felipe Bottrel" userId="e00b4259-9723-4db6-b797-40eb69d4c8a1" providerId="ADAL" clId="{6ACD8F7C-1194-7B4C-AB89-A64F23AE62A0}" dt="2024-07-02T16:45:10.685" v="71" actId="2696"/>
        <pc:sldMkLst>
          <pc:docMk/>
          <pc:sldMk cId="1777082790" sldId="2794"/>
        </pc:sldMkLst>
      </pc:sldChg>
      <pc:sldChg chg="del">
        <pc:chgData name="Felipe Bottrel" userId="e00b4259-9723-4db6-b797-40eb69d4c8a1" providerId="ADAL" clId="{6ACD8F7C-1194-7B4C-AB89-A64F23AE62A0}" dt="2024-07-02T16:45:10.568" v="45" actId="2696"/>
        <pc:sldMkLst>
          <pc:docMk/>
          <pc:sldMk cId="3323288795" sldId="2796"/>
        </pc:sldMkLst>
      </pc:sldChg>
      <pc:sldChg chg="del">
        <pc:chgData name="Felipe Bottrel" userId="e00b4259-9723-4db6-b797-40eb69d4c8a1" providerId="ADAL" clId="{6ACD8F7C-1194-7B4C-AB89-A64F23AE62A0}" dt="2024-07-02T16:45:10.579" v="46" actId="2696"/>
        <pc:sldMkLst>
          <pc:docMk/>
          <pc:sldMk cId="2418812227" sldId="2797"/>
        </pc:sldMkLst>
      </pc:sldChg>
      <pc:sldChg chg="del">
        <pc:chgData name="Felipe Bottrel" userId="e00b4259-9723-4db6-b797-40eb69d4c8a1" providerId="ADAL" clId="{6ACD8F7C-1194-7B4C-AB89-A64F23AE62A0}" dt="2024-07-02T16:45:10.727" v="86" actId="2696"/>
        <pc:sldMkLst>
          <pc:docMk/>
          <pc:sldMk cId="4035664564" sldId="2798"/>
        </pc:sldMkLst>
      </pc:sldChg>
      <pc:sldChg chg="del">
        <pc:chgData name="Felipe Bottrel" userId="e00b4259-9723-4db6-b797-40eb69d4c8a1" providerId="ADAL" clId="{6ACD8F7C-1194-7B4C-AB89-A64F23AE62A0}" dt="2024-07-02T16:45:10.731" v="88" actId="2696"/>
        <pc:sldMkLst>
          <pc:docMk/>
          <pc:sldMk cId="3203608585" sldId="2799"/>
        </pc:sldMkLst>
      </pc:sldChg>
      <pc:sldChg chg="del">
        <pc:chgData name="Felipe Bottrel" userId="e00b4259-9723-4db6-b797-40eb69d4c8a1" providerId="ADAL" clId="{6ACD8F7C-1194-7B4C-AB89-A64F23AE62A0}" dt="2024-07-02T16:45:10.774" v="106" actId="2696"/>
        <pc:sldMkLst>
          <pc:docMk/>
          <pc:sldMk cId="4285878671" sldId="2800"/>
        </pc:sldMkLst>
      </pc:sldChg>
      <pc:sldChg chg="del">
        <pc:chgData name="Felipe Bottrel" userId="e00b4259-9723-4db6-b797-40eb69d4c8a1" providerId="ADAL" clId="{6ACD8F7C-1194-7B4C-AB89-A64F23AE62A0}" dt="2024-07-02T16:45:10.732" v="89" actId="2696"/>
        <pc:sldMkLst>
          <pc:docMk/>
          <pc:sldMk cId="1788210824" sldId="2802"/>
        </pc:sldMkLst>
      </pc:sldChg>
      <pc:sldChg chg="del">
        <pc:chgData name="Felipe Bottrel" userId="e00b4259-9723-4db6-b797-40eb69d4c8a1" providerId="ADAL" clId="{6ACD8F7C-1194-7B4C-AB89-A64F23AE62A0}" dt="2024-07-02T16:45:10.734" v="90" actId="2696"/>
        <pc:sldMkLst>
          <pc:docMk/>
          <pc:sldMk cId="3632520933" sldId="2803"/>
        </pc:sldMkLst>
      </pc:sldChg>
      <pc:sldChg chg="del">
        <pc:chgData name="Felipe Bottrel" userId="e00b4259-9723-4db6-b797-40eb69d4c8a1" providerId="ADAL" clId="{6ACD8F7C-1194-7B4C-AB89-A64F23AE62A0}" dt="2024-07-02T16:45:10.637" v="64" actId="2696"/>
        <pc:sldMkLst>
          <pc:docMk/>
          <pc:sldMk cId="1433312499" sldId="2805"/>
        </pc:sldMkLst>
      </pc:sldChg>
      <pc:sldChg chg="del">
        <pc:chgData name="Felipe Bottrel" userId="e00b4259-9723-4db6-b797-40eb69d4c8a1" providerId="ADAL" clId="{6ACD8F7C-1194-7B4C-AB89-A64F23AE62A0}" dt="2024-07-02T16:45:10.639" v="65" actId="2696"/>
        <pc:sldMkLst>
          <pc:docMk/>
          <pc:sldMk cId="394771768" sldId="2806"/>
        </pc:sldMkLst>
      </pc:sldChg>
      <pc:sldChg chg="del">
        <pc:chgData name="Felipe Bottrel" userId="e00b4259-9723-4db6-b797-40eb69d4c8a1" providerId="ADAL" clId="{6ACD8F7C-1194-7B4C-AB89-A64F23AE62A0}" dt="2024-07-02T16:45:10.782" v="112" actId="2696"/>
        <pc:sldMkLst>
          <pc:docMk/>
          <pc:sldMk cId="102291000" sldId="2808"/>
        </pc:sldMkLst>
      </pc:sldChg>
      <pc:sldChg chg="del">
        <pc:chgData name="Felipe Bottrel" userId="e00b4259-9723-4db6-b797-40eb69d4c8a1" providerId="ADAL" clId="{6ACD8F7C-1194-7B4C-AB89-A64F23AE62A0}" dt="2024-07-02T16:45:10.582" v="47" actId="2696"/>
        <pc:sldMkLst>
          <pc:docMk/>
          <pc:sldMk cId="3764196131" sldId="2809"/>
        </pc:sldMkLst>
      </pc:sldChg>
      <pc:sldChg chg="del">
        <pc:chgData name="Felipe Bottrel" userId="e00b4259-9723-4db6-b797-40eb69d4c8a1" providerId="ADAL" clId="{6ACD8F7C-1194-7B4C-AB89-A64F23AE62A0}" dt="2024-07-02T16:45:10.758" v="101" actId="2696"/>
        <pc:sldMkLst>
          <pc:docMk/>
          <pc:sldMk cId="2863283215" sldId="2810"/>
        </pc:sldMkLst>
      </pc:sldChg>
      <pc:sldChg chg="del">
        <pc:chgData name="Felipe Bottrel" userId="e00b4259-9723-4db6-b797-40eb69d4c8a1" providerId="ADAL" clId="{6ACD8F7C-1194-7B4C-AB89-A64F23AE62A0}" dt="2024-07-02T16:45:10.744" v="95" actId="2696"/>
        <pc:sldMkLst>
          <pc:docMk/>
          <pc:sldMk cId="3648320344" sldId="2811"/>
        </pc:sldMkLst>
      </pc:sldChg>
      <pc:sldChg chg="del">
        <pc:chgData name="Felipe Bottrel" userId="e00b4259-9723-4db6-b797-40eb69d4c8a1" providerId="ADAL" clId="{6ACD8F7C-1194-7B4C-AB89-A64F23AE62A0}" dt="2024-07-02T16:45:10.775" v="107" actId="2696"/>
        <pc:sldMkLst>
          <pc:docMk/>
          <pc:sldMk cId="3191733095" sldId="2812"/>
        </pc:sldMkLst>
      </pc:sldChg>
      <pc:sldChg chg="del">
        <pc:chgData name="Felipe Bottrel" userId="e00b4259-9723-4db6-b797-40eb69d4c8a1" providerId="ADAL" clId="{6ACD8F7C-1194-7B4C-AB89-A64F23AE62A0}" dt="2024-07-02T16:45:10.617" v="56" actId="2696"/>
        <pc:sldMkLst>
          <pc:docMk/>
          <pc:sldMk cId="540466301" sldId="2815"/>
        </pc:sldMkLst>
      </pc:sldChg>
      <pc:sldChg chg="del">
        <pc:chgData name="Felipe Bottrel" userId="e00b4259-9723-4db6-b797-40eb69d4c8a1" providerId="ADAL" clId="{6ACD8F7C-1194-7B4C-AB89-A64F23AE62A0}" dt="2024-07-02T16:45:10.631" v="61" actId="2696"/>
        <pc:sldMkLst>
          <pc:docMk/>
          <pc:sldMk cId="1084055835" sldId="2816"/>
        </pc:sldMkLst>
      </pc:sldChg>
      <pc:sldChg chg="del">
        <pc:chgData name="Felipe Bottrel" userId="e00b4259-9723-4db6-b797-40eb69d4c8a1" providerId="ADAL" clId="{6ACD8F7C-1194-7B4C-AB89-A64F23AE62A0}" dt="2024-07-02T16:45:10.641" v="66" actId="2696"/>
        <pc:sldMkLst>
          <pc:docMk/>
          <pc:sldMk cId="35062014" sldId="2817"/>
        </pc:sldMkLst>
      </pc:sldChg>
      <pc:sldChg chg="del">
        <pc:chgData name="Felipe Bottrel" userId="e00b4259-9723-4db6-b797-40eb69d4c8a1" providerId="ADAL" clId="{6ACD8F7C-1194-7B4C-AB89-A64F23AE62A0}" dt="2024-07-02T16:45:10.503" v="26" actId="2696"/>
        <pc:sldMkLst>
          <pc:docMk/>
          <pc:sldMk cId="2515970645" sldId="2818"/>
        </pc:sldMkLst>
      </pc:sldChg>
      <pc:sldChg chg="del">
        <pc:chgData name="Felipe Bottrel" userId="e00b4259-9723-4db6-b797-40eb69d4c8a1" providerId="ADAL" clId="{6ACD8F7C-1194-7B4C-AB89-A64F23AE62A0}" dt="2024-07-02T16:45:10.514" v="29" actId="2696"/>
        <pc:sldMkLst>
          <pc:docMk/>
          <pc:sldMk cId="2649103917" sldId="2819"/>
        </pc:sldMkLst>
      </pc:sldChg>
      <pc:sldChg chg="del">
        <pc:chgData name="Felipe Bottrel" userId="e00b4259-9723-4db6-b797-40eb69d4c8a1" providerId="ADAL" clId="{6ACD8F7C-1194-7B4C-AB89-A64F23AE62A0}" dt="2024-07-02T16:45:10.623" v="58" actId="2696"/>
        <pc:sldMkLst>
          <pc:docMk/>
          <pc:sldMk cId="1204990452" sldId="2820"/>
        </pc:sldMkLst>
      </pc:sldChg>
      <pc:sldChg chg="del">
        <pc:chgData name="Felipe Bottrel" userId="e00b4259-9723-4db6-b797-40eb69d4c8a1" providerId="ADAL" clId="{6ACD8F7C-1194-7B4C-AB89-A64F23AE62A0}" dt="2024-07-02T16:45:10.626" v="59" actId="2696"/>
        <pc:sldMkLst>
          <pc:docMk/>
          <pc:sldMk cId="719440448" sldId="2821"/>
        </pc:sldMkLst>
      </pc:sldChg>
      <pc:sldChg chg="del">
        <pc:chgData name="Felipe Bottrel" userId="e00b4259-9723-4db6-b797-40eb69d4c8a1" providerId="ADAL" clId="{6ACD8F7C-1194-7B4C-AB89-A64F23AE62A0}" dt="2024-07-02T16:45:10.554" v="40" actId="2696"/>
        <pc:sldMkLst>
          <pc:docMk/>
          <pc:sldMk cId="324348625" sldId="2823"/>
        </pc:sldMkLst>
      </pc:sldChg>
      <pc:sldChg chg="del">
        <pc:chgData name="Felipe Bottrel" userId="e00b4259-9723-4db6-b797-40eb69d4c8a1" providerId="ADAL" clId="{6ACD8F7C-1194-7B4C-AB89-A64F23AE62A0}" dt="2024-07-02T16:45:10.557" v="41" actId="2696"/>
        <pc:sldMkLst>
          <pc:docMk/>
          <pc:sldMk cId="2188615731" sldId="2824"/>
        </pc:sldMkLst>
      </pc:sldChg>
      <pc:sldChg chg="del">
        <pc:chgData name="Felipe Bottrel" userId="e00b4259-9723-4db6-b797-40eb69d4c8a1" providerId="ADAL" clId="{6ACD8F7C-1194-7B4C-AB89-A64F23AE62A0}" dt="2024-07-02T16:45:10.559" v="42" actId="2696"/>
        <pc:sldMkLst>
          <pc:docMk/>
          <pc:sldMk cId="924215870" sldId="2825"/>
        </pc:sldMkLst>
      </pc:sldChg>
      <pc:sldChg chg="del">
        <pc:chgData name="Felipe Bottrel" userId="e00b4259-9723-4db6-b797-40eb69d4c8a1" providerId="ADAL" clId="{6ACD8F7C-1194-7B4C-AB89-A64F23AE62A0}" dt="2024-07-02T16:45:10.562" v="43" actId="2696"/>
        <pc:sldMkLst>
          <pc:docMk/>
          <pc:sldMk cId="859720872" sldId="2826"/>
        </pc:sldMkLst>
      </pc:sldChg>
      <pc:sldChg chg="del">
        <pc:chgData name="Felipe Bottrel" userId="e00b4259-9723-4db6-b797-40eb69d4c8a1" providerId="ADAL" clId="{6ACD8F7C-1194-7B4C-AB89-A64F23AE62A0}" dt="2024-07-02T16:45:10.695" v="76" actId="2696"/>
        <pc:sldMkLst>
          <pc:docMk/>
          <pc:sldMk cId="3483616147" sldId="2827"/>
        </pc:sldMkLst>
      </pc:sldChg>
      <pc:sldChg chg="del">
        <pc:chgData name="Felipe Bottrel" userId="e00b4259-9723-4db6-b797-40eb69d4c8a1" providerId="ADAL" clId="{6ACD8F7C-1194-7B4C-AB89-A64F23AE62A0}" dt="2024-07-02T16:45:10.535" v="35" actId="2696"/>
        <pc:sldMkLst>
          <pc:docMk/>
          <pc:sldMk cId="2059207697" sldId="2828"/>
        </pc:sldMkLst>
      </pc:sldChg>
      <pc:sldChg chg="del">
        <pc:chgData name="Felipe Bottrel" userId="e00b4259-9723-4db6-b797-40eb69d4c8a1" providerId="ADAL" clId="{6ACD8F7C-1194-7B4C-AB89-A64F23AE62A0}" dt="2024-07-02T16:45:11.005" v="127" actId="2696"/>
        <pc:sldMkLst>
          <pc:docMk/>
          <pc:sldMk cId="2928828970" sldId="2831"/>
        </pc:sldMkLst>
      </pc:sldChg>
      <pc:sldChg chg="del">
        <pc:chgData name="Felipe Bottrel" userId="e00b4259-9723-4db6-b797-40eb69d4c8a1" providerId="ADAL" clId="{6ACD8F7C-1194-7B4C-AB89-A64F23AE62A0}" dt="2024-07-02T16:45:10.475" v="22" actId="2696"/>
        <pc:sldMkLst>
          <pc:docMk/>
          <pc:sldMk cId="669210002" sldId="2834"/>
        </pc:sldMkLst>
      </pc:sldChg>
      <pc:sldChg chg="del">
        <pc:chgData name="Felipe Bottrel" userId="e00b4259-9723-4db6-b797-40eb69d4c8a1" providerId="ADAL" clId="{6ACD8F7C-1194-7B4C-AB89-A64F23AE62A0}" dt="2024-07-02T16:45:10.478" v="23" actId="2696"/>
        <pc:sldMkLst>
          <pc:docMk/>
          <pc:sldMk cId="3316016221" sldId="2835"/>
        </pc:sldMkLst>
      </pc:sldChg>
      <pc:sldChg chg="del">
        <pc:chgData name="Felipe Bottrel" userId="e00b4259-9723-4db6-b797-40eb69d4c8a1" providerId="ADAL" clId="{6ACD8F7C-1194-7B4C-AB89-A64F23AE62A0}" dt="2024-07-02T16:45:10.656" v="67" actId="2696"/>
        <pc:sldMkLst>
          <pc:docMk/>
          <pc:sldMk cId="2227434977" sldId="2837"/>
        </pc:sldMkLst>
      </pc:sldChg>
      <pc:sldChg chg="del">
        <pc:chgData name="Felipe Bottrel" userId="e00b4259-9723-4db6-b797-40eb69d4c8a1" providerId="ADAL" clId="{6ACD8F7C-1194-7B4C-AB89-A64F23AE62A0}" dt="2024-07-02T16:45:10.761" v="102" actId="2696"/>
        <pc:sldMkLst>
          <pc:docMk/>
          <pc:sldMk cId="2846811871" sldId="2838"/>
        </pc:sldMkLst>
      </pc:sldChg>
      <pc:sldChg chg="del">
        <pc:chgData name="Felipe Bottrel" userId="e00b4259-9723-4db6-b797-40eb69d4c8a1" providerId="ADAL" clId="{6ACD8F7C-1194-7B4C-AB89-A64F23AE62A0}" dt="2024-07-02T16:45:10.843" v="119" actId="2696"/>
        <pc:sldMkLst>
          <pc:docMk/>
          <pc:sldMk cId="401125325" sldId="2839"/>
        </pc:sldMkLst>
      </pc:sldChg>
      <pc:sldChg chg="del">
        <pc:chgData name="Felipe Bottrel" userId="e00b4259-9723-4db6-b797-40eb69d4c8a1" providerId="ADAL" clId="{6ACD8F7C-1194-7B4C-AB89-A64F23AE62A0}" dt="2024-07-02T16:45:10.848" v="124" actId="2696"/>
        <pc:sldMkLst>
          <pc:docMk/>
          <pc:sldMk cId="1783036250" sldId="2840"/>
        </pc:sldMkLst>
      </pc:sldChg>
      <pc:sldChg chg="del">
        <pc:chgData name="Felipe Bottrel" userId="e00b4259-9723-4db6-b797-40eb69d4c8a1" providerId="ADAL" clId="{6ACD8F7C-1194-7B4C-AB89-A64F23AE62A0}" dt="2024-07-02T16:45:10.849" v="125" actId="2696"/>
        <pc:sldMkLst>
          <pc:docMk/>
          <pc:sldMk cId="2872093890" sldId="2841"/>
        </pc:sldMkLst>
      </pc:sldChg>
      <pc:sldChg chg="del">
        <pc:chgData name="Felipe Bottrel" userId="e00b4259-9723-4db6-b797-40eb69d4c8a1" providerId="ADAL" clId="{6ACD8F7C-1194-7B4C-AB89-A64F23AE62A0}" dt="2024-07-02T16:45:10.850" v="126" actId="2696"/>
        <pc:sldMkLst>
          <pc:docMk/>
          <pc:sldMk cId="4253453131" sldId="2842"/>
        </pc:sldMkLst>
      </pc:sldChg>
      <pc:sldChg chg="del">
        <pc:chgData name="Felipe Bottrel" userId="e00b4259-9723-4db6-b797-40eb69d4c8a1" providerId="ADAL" clId="{6ACD8F7C-1194-7B4C-AB89-A64F23AE62A0}" dt="2024-07-02T16:45:10.844" v="120" actId="2696"/>
        <pc:sldMkLst>
          <pc:docMk/>
          <pc:sldMk cId="3261224884" sldId="2843"/>
        </pc:sldMkLst>
      </pc:sldChg>
      <pc:sldChg chg="del">
        <pc:chgData name="Felipe Bottrel" userId="e00b4259-9723-4db6-b797-40eb69d4c8a1" providerId="ADAL" clId="{6ACD8F7C-1194-7B4C-AB89-A64F23AE62A0}" dt="2024-07-02T16:45:10.846" v="122" actId="2696"/>
        <pc:sldMkLst>
          <pc:docMk/>
          <pc:sldMk cId="2330545185" sldId="2844"/>
        </pc:sldMkLst>
      </pc:sldChg>
      <pc:sldChg chg="del">
        <pc:chgData name="Felipe Bottrel" userId="e00b4259-9723-4db6-b797-40eb69d4c8a1" providerId="ADAL" clId="{6ACD8F7C-1194-7B4C-AB89-A64F23AE62A0}" dt="2024-07-02T16:45:10.845" v="121" actId="2696"/>
        <pc:sldMkLst>
          <pc:docMk/>
          <pc:sldMk cId="2329109007" sldId="2847"/>
        </pc:sldMkLst>
      </pc:sldChg>
      <pc:sldChg chg="del">
        <pc:chgData name="Felipe Bottrel" userId="e00b4259-9723-4db6-b797-40eb69d4c8a1" providerId="ADAL" clId="{6ACD8F7C-1194-7B4C-AB89-A64F23AE62A0}" dt="2024-07-02T16:45:10.353" v="2" actId="2696"/>
        <pc:sldMkLst>
          <pc:docMk/>
          <pc:sldMk cId="2650569271" sldId="2848"/>
        </pc:sldMkLst>
      </pc:sldChg>
      <pc:sldChg chg="modSp mod">
        <pc:chgData name="Felipe Bottrel" userId="e00b4259-9723-4db6-b797-40eb69d4c8a1" providerId="ADAL" clId="{6ACD8F7C-1194-7B4C-AB89-A64F23AE62A0}" dt="2024-07-02T16:45:26.683" v="155" actId="20577"/>
        <pc:sldMkLst>
          <pc:docMk/>
          <pc:sldMk cId="2846974293" sldId="2851"/>
        </pc:sldMkLst>
        <pc:spChg chg="mod">
          <ac:chgData name="Felipe Bottrel" userId="e00b4259-9723-4db6-b797-40eb69d4c8a1" providerId="ADAL" clId="{6ACD8F7C-1194-7B4C-AB89-A64F23AE62A0}" dt="2024-07-02T16:45:26.683" v="155" actId="20577"/>
          <ac:spMkLst>
            <pc:docMk/>
            <pc:sldMk cId="2846974293" sldId="2851"/>
            <ac:spMk id="6" creationId="{7AADABE4-C010-8398-2C50-C6F9EF93533B}"/>
          </ac:spMkLst>
        </pc:spChg>
      </pc:sldChg>
      <pc:sldChg chg="del">
        <pc:chgData name="Felipe Bottrel" userId="e00b4259-9723-4db6-b797-40eb69d4c8a1" providerId="ADAL" clId="{6ACD8F7C-1194-7B4C-AB89-A64F23AE62A0}" dt="2024-07-02T16:45:10.338" v="0" actId="2696"/>
        <pc:sldMkLst>
          <pc:docMk/>
          <pc:sldMk cId="2160689800" sldId="2852"/>
        </pc:sldMkLst>
      </pc:sldChg>
      <pc:sldChg chg="del">
        <pc:chgData name="Felipe Bottrel" userId="e00b4259-9723-4db6-b797-40eb69d4c8a1" providerId="ADAL" clId="{6ACD8F7C-1194-7B4C-AB89-A64F23AE62A0}" dt="2024-07-02T16:45:10.511" v="28" actId="2696"/>
        <pc:sldMkLst>
          <pc:docMk/>
          <pc:sldMk cId="3683513298" sldId="2855"/>
        </pc:sldMkLst>
      </pc:sldChg>
      <pc:sldChg chg="del">
        <pc:chgData name="Felipe Bottrel" userId="e00b4259-9723-4db6-b797-40eb69d4c8a1" providerId="ADAL" clId="{6ACD8F7C-1194-7B4C-AB89-A64F23AE62A0}" dt="2024-07-02T16:45:10.712" v="80" actId="2696"/>
        <pc:sldMkLst>
          <pc:docMk/>
          <pc:sldMk cId="367021802" sldId="2856"/>
        </pc:sldMkLst>
      </pc:sldChg>
      <pc:sldChg chg="del">
        <pc:chgData name="Felipe Bottrel" userId="e00b4259-9723-4db6-b797-40eb69d4c8a1" providerId="ADAL" clId="{6ACD8F7C-1194-7B4C-AB89-A64F23AE62A0}" dt="2024-07-02T16:45:10.715" v="81" actId="2696"/>
        <pc:sldMkLst>
          <pc:docMk/>
          <pc:sldMk cId="102615075" sldId="2857"/>
        </pc:sldMkLst>
      </pc:sldChg>
      <pc:sldChg chg="del">
        <pc:chgData name="Felipe Bottrel" userId="e00b4259-9723-4db6-b797-40eb69d4c8a1" providerId="ADAL" clId="{6ACD8F7C-1194-7B4C-AB89-A64F23AE62A0}" dt="2024-07-02T16:45:10.718" v="82" actId="2696"/>
        <pc:sldMkLst>
          <pc:docMk/>
          <pc:sldMk cId="3828019744" sldId="2859"/>
        </pc:sldMkLst>
      </pc:sldChg>
      <pc:sldChg chg="del">
        <pc:chgData name="Felipe Bottrel" userId="e00b4259-9723-4db6-b797-40eb69d4c8a1" providerId="ADAL" clId="{6ACD8F7C-1194-7B4C-AB89-A64F23AE62A0}" dt="2024-07-02T16:45:10.722" v="83" actId="2696"/>
        <pc:sldMkLst>
          <pc:docMk/>
          <pc:sldMk cId="3561984226" sldId="2860"/>
        </pc:sldMkLst>
      </pc:sldChg>
      <pc:sldChg chg="del">
        <pc:chgData name="Felipe Bottrel" userId="e00b4259-9723-4db6-b797-40eb69d4c8a1" providerId="ADAL" clId="{6ACD8F7C-1194-7B4C-AB89-A64F23AE62A0}" dt="2024-07-02T16:45:10.724" v="84" actId="2696"/>
        <pc:sldMkLst>
          <pc:docMk/>
          <pc:sldMk cId="341271386" sldId="2861"/>
        </pc:sldMkLst>
      </pc:sldChg>
      <pc:sldChg chg="del">
        <pc:chgData name="Felipe Bottrel" userId="e00b4259-9723-4db6-b797-40eb69d4c8a1" providerId="ADAL" clId="{6ACD8F7C-1194-7B4C-AB89-A64F23AE62A0}" dt="2024-07-02T16:45:10.735" v="91" actId="2696"/>
        <pc:sldMkLst>
          <pc:docMk/>
          <pc:sldMk cId="30222476" sldId="2862"/>
        </pc:sldMkLst>
      </pc:sldChg>
      <pc:sldChg chg="del">
        <pc:chgData name="Felipe Bottrel" userId="e00b4259-9723-4db6-b797-40eb69d4c8a1" providerId="ADAL" clId="{6ACD8F7C-1194-7B4C-AB89-A64F23AE62A0}" dt="2024-07-02T16:45:11.313" v="147" actId="2696"/>
        <pc:sldMkLst>
          <pc:docMk/>
          <pc:sldMk cId="3781185817" sldId="2863"/>
        </pc:sldMkLst>
      </pc:sldChg>
      <pc:sldChg chg="del">
        <pc:chgData name="Felipe Bottrel" userId="e00b4259-9723-4db6-b797-40eb69d4c8a1" providerId="ADAL" clId="{6ACD8F7C-1194-7B4C-AB89-A64F23AE62A0}" dt="2024-07-02T16:45:10.811" v="115" actId="2696"/>
        <pc:sldMkLst>
          <pc:docMk/>
          <pc:sldMk cId="1639948947" sldId="2865"/>
        </pc:sldMkLst>
      </pc:sldChg>
      <pc:sldChg chg="del">
        <pc:chgData name="Felipe Bottrel" userId="e00b4259-9723-4db6-b797-40eb69d4c8a1" providerId="ADAL" clId="{6ACD8F7C-1194-7B4C-AB89-A64F23AE62A0}" dt="2024-07-02T16:45:10.821" v="116" actId="2696"/>
        <pc:sldMkLst>
          <pc:docMk/>
          <pc:sldMk cId="294600450" sldId="2866"/>
        </pc:sldMkLst>
      </pc:sldChg>
      <pc:sldChg chg="del">
        <pc:chgData name="Felipe Bottrel" userId="e00b4259-9723-4db6-b797-40eb69d4c8a1" providerId="ADAL" clId="{6ACD8F7C-1194-7B4C-AB89-A64F23AE62A0}" dt="2024-07-02T16:45:10.346" v="1" actId="2696"/>
        <pc:sldMkLst>
          <pc:docMk/>
          <pc:sldMk cId="2389245012" sldId="2867"/>
        </pc:sldMkLst>
      </pc:sldChg>
      <pc:sldChg chg="del">
        <pc:chgData name="Felipe Bottrel" userId="e00b4259-9723-4db6-b797-40eb69d4c8a1" providerId="ADAL" clId="{6ACD8F7C-1194-7B4C-AB89-A64F23AE62A0}" dt="2024-07-02T16:45:10.468" v="20" actId="2696"/>
        <pc:sldMkLst>
          <pc:docMk/>
          <pc:sldMk cId="103016982" sldId="2868"/>
        </pc:sldMkLst>
      </pc:sldChg>
      <pc:sldChg chg="del">
        <pc:chgData name="Felipe Bottrel" userId="e00b4259-9723-4db6-b797-40eb69d4c8a1" providerId="ADAL" clId="{6ACD8F7C-1194-7B4C-AB89-A64F23AE62A0}" dt="2024-07-02T16:45:11.066" v="140" actId="2696"/>
        <pc:sldMkLst>
          <pc:docMk/>
          <pc:sldMk cId="2866527467" sldId="2876"/>
        </pc:sldMkLst>
      </pc:sldChg>
      <pc:sldChg chg="del">
        <pc:chgData name="Felipe Bottrel" userId="e00b4259-9723-4db6-b797-40eb69d4c8a1" providerId="ADAL" clId="{6ACD8F7C-1194-7B4C-AB89-A64F23AE62A0}" dt="2024-07-02T16:45:11.110" v="141" actId="2696"/>
        <pc:sldMkLst>
          <pc:docMk/>
          <pc:sldMk cId="1298466741" sldId="2877"/>
        </pc:sldMkLst>
      </pc:sldChg>
      <pc:sldChg chg="del">
        <pc:chgData name="Felipe Bottrel" userId="e00b4259-9723-4db6-b797-40eb69d4c8a1" providerId="ADAL" clId="{6ACD8F7C-1194-7B4C-AB89-A64F23AE62A0}" dt="2024-07-02T16:45:11.161" v="142" actId="2696"/>
        <pc:sldMkLst>
          <pc:docMk/>
          <pc:sldMk cId="3719111675" sldId="2878"/>
        </pc:sldMkLst>
      </pc:sldChg>
      <pc:sldChg chg="del">
        <pc:chgData name="Felipe Bottrel" userId="e00b4259-9723-4db6-b797-40eb69d4c8a1" providerId="ADAL" clId="{6ACD8F7C-1194-7B4C-AB89-A64F23AE62A0}" dt="2024-07-02T16:45:11.208" v="143" actId="2696"/>
        <pc:sldMkLst>
          <pc:docMk/>
          <pc:sldMk cId="2230715037" sldId="2879"/>
        </pc:sldMkLst>
      </pc:sldChg>
      <pc:sldChg chg="del">
        <pc:chgData name="Felipe Bottrel" userId="e00b4259-9723-4db6-b797-40eb69d4c8a1" providerId="ADAL" clId="{6ACD8F7C-1194-7B4C-AB89-A64F23AE62A0}" dt="2024-07-02T16:45:11.250" v="144" actId="2696"/>
        <pc:sldMkLst>
          <pc:docMk/>
          <pc:sldMk cId="3548833896" sldId="2880"/>
        </pc:sldMkLst>
      </pc:sldChg>
      <pc:sldChg chg="del">
        <pc:chgData name="Felipe Bottrel" userId="e00b4259-9723-4db6-b797-40eb69d4c8a1" providerId="ADAL" clId="{6ACD8F7C-1194-7B4C-AB89-A64F23AE62A0}" dt="2024-07-02T16:45:11.299" v="145" actId="2696"/>
        <pc:sldMkLst>
          <pc:docMk/>
          <pc:sldMk cId="3816062132" sldId="2881"/>
        </pc:sldMkLst>
      </pc:sldChg>
      <pc:sldMasterChg chg="mod delSldLayout">
        <pc:chgData name="Felipe Bottrel" userId="e00b4259-9723-4db6-b797-40eb69d4c8a1" providerId="ADAL" clId="{6ACD8F7C-1194-7B4C-AB89-A64F23AE62A0}" dt="2024-07-02T16:46:10.360" v="266" actId="2696"/>
        <pc:sldMasterMkLst>
          <pc:docMk/>
          <pc:sldMasterMk cId="1802263616" sldId="2147483648"/>
        </pc:sldMasterMkLst>
        <pc:sldLayoutChg chg="del">
          <pc:chgData name="Felipe Bottrel" userId="e00b4259-9723-4db6-b797-40eb69d4c8a1" providerId="ADAL" clId="{6ACD8F7C-1194-7B4C-AB89-A64F23AE62A0}" dt="2024-07-02T16:45:52.844" v="250" actId="2696"/>
          <pc:sldLayoutMkLst>
            <pc:docMk/>
            <pc:sldMasterMk cId="1802263616" sldId="2147483648"/>
            <pc:sldLayoutMk cId="4176445736" sldId="2147483649"/>
          </pc:sldLayoutMkLst>
        </pc:sldLayoutChg>
        <pc:sldLayoutChg chg="del">
          <pc:chgData name="Felipe Bottrel" userId="e00b4259-9723-4db6-b797-40eb69d4c8a1" providerId="ADAL" clId="{6ACD8F7C-1194-7B4C-AB89-A64F23AE62A0}" dt="2024-07-02T16:45:52.812" v="214" actId="2696"/>
          <pc:sldLayoutMkLst>
            <pc:docMk/>
            <pc:sldMasterMk cId="1802263616" sldId="2147483648"/>
            <pc:sldLayoutMk cId="858413919" sldId="2147483650"/>
          </pc:sldLayoutMkLst>
        </pc:sldLayoutChg>
        <pc:sldLayoutChg chg="del">
          <pc:chgData name="Felipe Bottrel" userId="e00b4259-9723-4db6-b797-40eb69d4c8a1" providerId="ADAL" clId="{6ACD8F7C-1194-7B4C-AB89-A64F23AE62A0}" dt="2024-07-02T16:45:52.738" v="161" actId="2696"/>
          <pc:sldLayoutMkLst>
            <pc:docMk/>
            <pc:sldMasterMk cId="1802263616" sldId="2147483648"/>
            <pc:sldLayoutMk cId="1425399193" sldId="2147483651"/>
          </pc:sldLayoutMkLst>
        </pc:sldLayoutChg>
        <pc:sldLayoutChg chg="del">
          <pc:chgData name="Felipe Bottrel" userId="e00b4259-9723-4db6-b797-40eb69d4c8a1" providerId="ADAL" clId="{6ACD8F7C-1194-7B4C-AB89-A64F23AE62A0}" dt="2024-07-02T16:45:52.828" v="233" actId="2696"/>
          <pc:sldLayoutMkLst>
            <pc:docMk/>
            <pc:sldMasterMk cId="1802263616" sldId="2147483648"/>
            <pc:sldLayoutMk cId="4070733745" sldId="2147483652"/>
          </pc:sldLayoutMkLst>
        </pc:sldLayoutChg>
        <pc:sldLayoutChg chg="del">
          <pc:chgData name="Felipe Bottrel" userId="e00b4259-9723-4db6-b797-40eb69d4c8a1" providerId="ADAL" clId="{6ACD8F7C-1194-7B4C-AB89-A64F23AE62A0}" dt="2024-07-02T16:45:52.824" v="228" actId="2696"/>
          <pc:sldLayoutMkLst>
            <pc:docMk/>
            <pc:sldMasterMk cId="1802263616" sldId="2147483648"/>
            <pc:sldLayoutMk cId="3276789817" sldId="2147483653"/>
          </pc:sldLayoutMkLst>
        </pc:sldLayoutChg>
        <pc:sldLayoutChg chg="del">
          <pc:chgData name="Felipe Bottrel" userId="e00b4259-9723-4db6-b797-40eb69d4c8a1" providerId="ADAL" clId="{6ACD8F7C-1194-7B4C-AB89-A64F23AE62A0}" dt="2024-07-02T16:45:52.831" v="237" actId="2696"/>
          <pc:sldLayoutMkLst>
            <pc:docMk/>
            <pc:sldMasterMk cId="1802263616" sldId="2147483648"/>
            <pc:sldLayoutMk cId="558794233" sldId="2147483654"/>
          </pc:sldLayoutMkLst>
        </pc:sldLayoutChg>
        <pc:sldLayoutChg chg="del">
          <pc:chgData name="Felipe Bottrel" userId="e00b4259-9723-4db6-b797-40eb69d4c8a1" providerId="ADAL" clId="{6ACD8F7C-1194-7B4C-AB89-A64F23AE62A0}" dt="2024-07-02T16:45:52.810" v="212" actId="2696"/>
          <pc:sldLayoutMkLst>
            <pc:docMk/>
            <pc:sldMasterMk cId="1802263616" sldId="2147483648"/>
            <pc:sldLayoutMk cId="3472048030" sldId="2147483656"/>
          </pc:sldLayoutMkLst>
        </pc:sldLayoutChg>
        <pc:sldLayoutChg chg="del">
          <pc:chgData name="Felipe Bottrel" userId="e00b4259-9723-4db6-b797-40eb69d4c8a1" providerId="ADAL" clId="{6ACD8F7C-1194-7B4C-AB89-A64F23AE62A0}" dt="2024-07-02T16:45:52.768" v="182" actId="2696"/>
          <pc:sldLayoutMkLst>
            <pc:docMk/>
            <pc:sldMasterMk cId="1802263616" sldId="2147483648"/>
            <pc:sldLayoutMk cId="855236654" sldId="2147483657"/>
          </pc:sldLayoutMkLst>
        </pc:sldLayoutChg>
        <pc:sldLayoutChg chg="del">
          <pc:chgData name="Felipe Bottrel" userId="e00b4259-9723-4db6-b797-40eb69d4c8a1" providerId="ADAL" clId="{6ACD8F7C-1194-7B4C-AB89-A64F23AE62A0}" dt="2024-07-02T16:45:52.742" v="163" actId="2696"/>
          <pc:sldLayoutMkLst>
            <pc:docMk/>
            <pc:sldMasterMk cId="1802263616" sldId="2147483648"/>
            <pc:sldLayoutMk cId="878436488" sldId="2147483661"/>
          </pc:sldLayoutMkLst>
        </pc:sldLayoutChg>
        <pc:sldLayoutChg chg="del">
          <pc:chgData name="Felipe Bottrel" userId="e00b4259-9723-4db6-b797-40eb69d4c8a1" providerId="ADAL" clId="{6ACD8F7C-1194-7B4C-AB89-A64F23AE62A0}" dt="2024-07-02T16:45:55.211" v="257" actId="2696"/>
          <pc:sldLayoutMkLst>
            <pc:docMk/>
            <pc:sldMasterMk cId="1802263616" sldId="2147483648"/>
            <pc:sldLayoutMk cId="2152138747" sldId="2147483697"/>
          </pc:sldLayoutMkLst>
        </pc:sldLayoutChg>
        <pc:sldLayoutChg chg="del">
          <pc:chgData name="Felipe Bottrel" userId="e00b4259-9723-4db6-b797-40eb69d4c8a1" providerId="ADAL" clId="{6ACD8F7C-1194-7B4C-AB89-A64F23AE62A0}" dt="2024-07-02T16:46:03.222" v="261" actId="2696"/>
          <pc:sldLayoutMkLst>
            <pc:docMk/>
            <pc:sldMasterMk cId="1802263616" sldId="2147483648"/>
            <pc:sldLayoutMk cId="702898389" sldId="2147483698"/>
          </pc:sldLayoutMkLst>
        </pc:sldLayoutChg>
        <pc:sldLayoutChg chg="del">
          <pc:chgData name="Felipe Bottrel" userId="e00b4259-9723-4db6-b797-40eb69d4c8a1" providerId="ADAL" clId="{6ACD8F7C-1194-7B4C-AB89-A64F23AE62A0}" dt="2024-07-02T16:45:52.826" v="230" actId="2696"/>
          <pc:sldLayoutMkLst>
            <pc:docMk/>
            <pc:sldMasterMk cId="1802263616" sldId="2147483648"/>
            <pc:sldLayoutMk cId="115426161" sldId="2147483700"/>
          </pc:sldLayoutMkLst>
        </pc:sldLayoutChg>
        <pc:sldLayoutChg chg="del">
          <pc:chgData name="Felipe Bottrel" userId="e00b4259-9723-4db6-b797-40eb69d4c8a1" providerId="ADAL" clId="{6ACD8F7C-1194-7B4C-AB89-A64F23AE62A0}" dt="2024-07-02T16:46:00.651" v="260" actId="2696"/>
          <pc:sldLayoutMkLst>
            <pc:docMk/>
            <pc:sldMasterMk cId="1802263616" sldId="2147483648"/>
            <pc:sldLayoutMk cId="3682827460" sldId="2147483706"/>
          </pc:sldLayoutMkLst>
        </pc:sldLayoutChg>
        <pc:sldLayoutChg chg="del">
          <pc:chgData name="Felipe Bottrel" userId="e00b4259-9723-4db6-b797-40eb69d4c8a1" providerId="ADAL" clId="{6ACD8F7C-1194-7B4C-AB89-A64F23AE62A0}" dt="2024-07-02T16:45:58.457" v="259" actId="2696"/>
          <pc:sldLayoutMkLst>
            <pc:docMk/>
            <pc:sldMasterMk cId="1802263616" sldId="2147483648"/>
            <pc:sldLayoutMk cId="2120799901" sldId="2147483707"/>
          </pc:sldLayoutMkLst>
        </pc:sldLayoutChg>
        <pc:sldLayoutChg chg="del">
          <pc:chgData name="Felipe Bottrel" userId="e00b4259-9723-4db6-b797-40eb69d4c8a1" providerId="ADAL" clId="{6ACD8F7C-1194-7B4C-AB89-A64F23AE62A0}" dt="2024-07-02T16:45:52.836" v="242" actId="2696"/>
          <pc:sldLayoutMkLst>
            <pc:docMk/>
            <pc:sldMasterMk cId="1802263616" sldId="2147483648"/>
            <pc:sldLayoutMk cId="3079366350" sldId="2147483708"/>
          </pc:sldLayoutMkLst>
        </pc:sldLayoutChg>
        <pc:sldLayoutChg chg="del">
          <pc:chgData name="Felipe Bottrel" userId="e00b4259-9723-4db6-b797-40eb69d4c8a1" providerId="ADAL" clId="{6ACD8F7C-1194-7B4C-AB89-A64F23AE62A0}" dt="2024-07-02T16:45:52.820" v="223" actId="2696"/>
          <pc:sldLayoutMkLst>
            <pc:docMk/>
            <pc:sldMasterMk cId="1802263616" sldId="2147483648"/>
            <pc:sldLayoutMk cId="3332157583" sldId="2147483709"/>
          </pc:sldLayoutMkLst>
        </pc:sldLayoutChg>
        <pc:sldLayoutChg chg="del">
          <pc:chgData name="Felipe Bottrel" userId="e00b4259-9723-4db6-b797-40eb69d4c8a1" providerId="ADAL" clId="{6ACD8F7C-1194-7B4C-AB89-A64F23AE62A0}" dt="2024-07-02T16:45:52.750" v="168" actId="2696"/>
          <pc:sldLayoutMkLst>
            <pc:docMk/>
            <pc:sldMasterMk cId="1802263616" sldId="2147483648"/>
            <pc:sldLayoutMk cId="1089618124" sldId="2147483710"/>
          </pc:sldLayoutMkLst>
        </pc:sldLayoutChg>
        <pc:sldLayoutChg chg="del">
          <pc:chgData name="Felipe Bottrel" userId="e00b4259-9723-4db6-b797-40eb69d4c8a1" providerId="ADAL" clId="{6ACD8F7C-1194-7B4C-AB89-A64F23AE62A0}" dt="2024-07-02T16:45:52.745" v="165" actId="2696"/>
          <pc:sldLayoutMkLst>
            <pc:docMk/>
            <pc:sldMasterMk cId="1802263616" sldId="2147483648"/>
            <pc:sldLayoutMk cId="119102622" sldId="2147483711"/>
          </pc:sldLayoutMkLst>
        </pc:sldLayoutChg>
        <pc:sldLayoutChg chg="del">
          <pc:chgData name="Felipe Bottrel" userId="e00b4259-9723-4db6-b797-40eb69d4c8a1" providerId="ADAL" clId="{6ACD8F7C-1194-7B4C-AB89-A64F23AE62A0}" dt="2024-07-02T16:45:52.819" v="222" actId="2696"/>
          <pc:sldLayoutMkLst>
            <pc:docMk/>
            <pc:sldMasterMk cId="1802263616" sldId="2147483648"/>
            <pc:sldLayoutMk cId="1393378972" sldId="2147483712"/>
          </pc:sldLayoutMkLst>
        </pc:sldLayoutChg>
        <pc:sldLayoutChg chg="del">
          <pc:chgData name="Felipe Bottrel" userId="e00b4259-9723-4db6-b797-40eb69d4c8a1" providerId="ADAL" clId="{6ACD8F7C-1194-7B4C-AB89-A64F23AE62A0}" dt="2024-07-02T16:45:52.836" v="243" actId="2696"/>
          <pc:sldLayoutMkLst>
            <pc:docMk/>
            <pc:sldMasterMk cId="1802263616" sldId="2147483648"/>
            <pc:sldLayoutMk cId="2044327034" sldId="2147483714"/>
          </pc:sldLayoutMkLst>
        </pc:sldLayoutChg>
        <pc:sldLayoutChg chg="del">
          <pc:chgData name="Felipe Bottrel" userId="e00b4259-9723-4db6-b797-40eb69d4c8a1" providerId="ADAL" clId="{6ACD8F7C-1194-7B4C-AB89-A64F23AE62A0}" dt="2024-07-02T16:45:52.769" v="183" actId="2696"/>
          <pc:sldLayoutMkLst>
            <pc:docMk/>
            <pc:sldMasterMk cId="1802263616" sldId="2147483648"/>
            <pc:sldLayoutMk cId="3451553933" sldId="2147483716"/>
          </pc:sldLayoutMkLst>
        </pc:sldLayoutChg>
        <pc:sldLayoutChg chg="del">
          <pc:chgData name="Felipe Bottrel" userId="e00b4259-9723-4db6-b797-40eb69d4c8a1" providerId="ADAL" clId="{6ACD8F7C-1194-7B4C-AB89-A64F23AE62A0}" dt="2024-07-02T16:45:52.846" v="252" actId="2696"/>
          <pc:sldLayoutMkLst>
            <pc:docMk/>
            <pc:sldMasterMk cId="1802263616" sldId="2147483648"/>
            <pc:sldLayoutMk cId="1136354901" sldId="2147483717"/>
          </pc:sldLayoutMkLst>
        </pc:sldLayoutChg>
        <pc:sldLayoutChg chg="del">
          <pc:chgData name="Felipe Bottrel" userId="e00b4259-9723-4db6-b797-40eb69d4c8a1" providerId="ADAL" clId="{6ACD8F7C-1194-7B4C-AB89-A64F23AE62A0}" dt="2024-07-02T16:45:52.828" v="232" actId="2696"/>
          <pc:sldLayoutMkLst>
            <pc:docMk/>
            <pc:sldMasterMk cId="1802263616" sldId="2147483648"/>
            <pc:sldLayoutMk cId="4290971887" sldId="2147483718"/>
          </pc:sldLayoutMkLst>
        </pc:sldLayoutChg>
        <pc:sldLayoutChg chg="del">
          <pc:chgData name="Felipe Bottrel" userId="e00b4259-9723-4db6-b797-40eb69d4c8a1" providerId="ADAL" clId="{6ACD8F7C-1194-7B4C-AB89-A64F23AE62A0}" dt="2024-07-02T16:45:52.827" v="231" actId="2696"/>
          <pc:sldLayoutMkLst>
            <pc:docMk/>
            <pc:sldMasterMk cId="1802263616" sldId="2147483648"/>
            <pc:sldLayoutMk cId="812716894" sldId="2147483719"/>
          </pc:sldLayoutMkLst>
        </pc:sldLayoutChg>
        <pc:sldLayoutChg chg="del">
          <pc:chgData name="Felipe Bottrel" userId="e00b4259-9723-4db6-b797-40eb69d4c8a1" providerId="ADAL" clId="{6ACD8F7C-1194-7B4C-AB89-A64F23AE62A0}" dt="2024-07-02T16:45:52.733" v="160" actId="2696"/>
          <pc:sldLayoutMkLst>
            <pc:docMk/>
            <pc:sldMasterMk cId="1802263616" sldId="2147483648"/>
            <pc:sldLayoutMk cId="3049931287" sldId="2147483720"/>
          </pc:sldLayoutMkLst>
        </pc:sldLayoutChg>
        <pc:sldLayoutChg chg="del">
          <pc:chgData name="Felipe Bottrel" userId="e00b4259-9723-4db6-b797-40eb69d4c8a1" providerId="ADAL" clId="{6ACD8F7C-1194-7B4C-AB89-A64F23AE62A0}" dt="2024-07-02T16:45:52.830" v="235" actId="2696"/>
          <pc:sldLayoutMkLst>
            <pc:docMk/>
            <pc:sldMasterMk cId="1802263616" sldId="2147483648"/>
            <pc:sldLayoutMk cId="1370681573" sldId="2147483721"/>
          </pc:sldLayoutMkLst>
        </pc:sldLayoutChg>
        <pc:sldLayoutChg chg="del">
          <pc:chgData name="Felipe Bottrel" userId="e00b4259-9723-4db6-b797-40eb69d4c8a1" providerId="ADAL" clId="{6ACD8F7C-1194-7B4C-AB89-A64F23AE62A0}" dt="2024-07-02T16:45:52.765" v="180" actId="2696"/>
          <pc:sldLayoutMkLst>
            <pc:docMk/>
            <pc:sldMasterMk cId="1802263616" sldId="2147483648"/>
            <pc:sldLayoutMk cId="3824892770" sldId="2147483722"/>
          </pc:sldLayoutMkLst>
        </pc:sldLayoutChg>
        <pc:sldLayoutChg chg="del">
          <pc:chgData name="Felipe Bottrel" userId="e00b4259-9723-4db6-b797-40eb69d4c8a1" providerId="ADAL" clId="{6ACD8F7C-1194-7B4C-AB89-A64F23AE62A0}" dt="2024-07-02T16:45:52.829" v="234" actId="2696"/>
          <pc:sldLayoutMkLst>
            <pc:docMk/>
            <pc:sldMasterMk cId="1802263616" sldId="2147483648"/>
            <pc:sldLayoutMk cId="342897178" sldId="2147483725"/>
          </pc:sldLayoutMkLst>
        </pc:sldLayoutChg>
        <pc:sldLayoutChg chg="del">
          <pc:chgData name="Felipe Bottrel" userId="e00b4259-9723-4db6-b797-40eb69d4c8a1" providerId="ADAL" clId="{6ACD8F7C-1194-7B4C-AB89-A64F23AE62A0}" dt="2024-07-02T16:45:52.814" v="216" actId="2696"/>
          <pc:sldLayoutMkLst>
            <pc:docMk/>
            <pc:sldMasterMk cId="1802263616" sldId="2147483648"/>
            <pc:sldLayoutMk cId="2729468995" sldId="2147483728"/>
          </pc:sldLayoutMkLst>
        </pc:sldLayoutChg>
        <pc:sldLayoutChg chg="del">
          <pc:chgData name="Felipe Bottrel" userId="e00b4259-9723-4db6-b797-40eb69d4c8a1" providerId="ADAL" clId="{6ACD8F7C-1194-7B4C-AB89-A64F23AE62A0}" dt="2024-07-02T16:45:52.756" v="173" actId="2696"/>
          <pc:sldLayoutMkLst>
            <pc:docMk/>
            <pc:sldMasterMk cId="1802263616" sldId="2147483648"/>
            <pc:sldLayoutMk cId="1865702468" sldId="2147483729"/>
          </pc:sldLayoutMkLst>
        </pc:sldLayoutChg>
        <pc:sldLayoutChg chg="del">
          <pc:chgData name="Felipe Bottrel" userId="e00b4259-9723-4db6-b797-40eb69d4c8a1" providerId="ADAL" clId="{6ACD8F7C-1194-7B4C-AB89-A64F23AE62A0}" dt="2024-07-02T16:45:52.869" v="256" actId="2696"/>
          <pc:sldLayoutMkLst>
            <pc:docMk/>
            <pc:sldMasterMk cId="1802263616" sldId="2147483648"/>
            <pc:sldLayoutMk cId="4035313469" sldId="2147483730"/>
          </pc:sldLayoutMkLst>
        </pc:sldLayoutChg>
        <pc:sldLayoutChg chg="del">
          <pc:chgData name="Felipe Bottrel" userId="e00b4259-9723-4db6-b797-40eb69d4c8a1" providerId="ADAL" clId="{6ACD8F7C-1194-7B4C-AB89-A64F23AE62A0}" dt="2024-07-02T16:45:52.813" v="215" actId="2696"/>
          <pc:sldLayoutMkLst>
            <pc:docMk/>
            <pc:sldMasterMk cId="1802263616" sldId="2147483648"/>
            <pc:sldLayoutMk cId="2356220732" sldId="2147483731"/>
          </pc:sldLayoutMkLst>
        </pc:sldLayoutChg>
        <pc:sldLayoutChg chg="del">
          <pc:chgData name="Felipe Bottrel" userId="e00b4259-9723-4db6-b797-40eb69d4c8a1" providerId="ADAL" clId="{6ACD8F7C-1194-7B4C-AB89-A64F23AE62A0}" dt="2024-07-02T16:45:52.760" v="176" actId="2696"/>
          <pc:sldLayoutMkLst>
            <pc:docMk/>
            <pc:sldMasterMk cId="1802263616" sldId="2147483648"/>
            <pc:sldLayoutMk cId="2200204728" sldId="2147483732"/>
          </pc:sldLayoutMkLst>
        </pc:sldLayoutChg>
        <pc:sldLayoutChg chg="del">
          <pc:chgData name="Felipe Bottrel" userId="e00b4259-9723-4db6-b797-40eb69d4c8a1" providerId="ADAL" clId="{6ACD8F7C-1194-7B4C-AB89-A64F23AE62A0}" dt="2024-07-02T16:45:52.755" v="172" actId="2696"/>
          <pc:sldLayoutMkLst>
            <pc:docMk/>
            <pc:sldMasterMk cId="1802263616" sldId="2147483648"/>
            <pc:sldLayoutMk cId="1208571868" sldId="2147483733"/>
          </pc:sldLayoutMkLst>
        </pc:sldLayoutChg>
        <pc:sldLayoutChg chg="del">
          <pc:chgData name="Felipe Bottrel" userId="e00b4259-9723-4db6-b797-40eb69d4c8a1" providerId="ADAL" clId="{6ACD8F7C-1194-7B4C-AB89-A64F23AE62A0}" dt="2024-07-02T16:45:52.748" v="167" actId="2696"/>
          <pc:sldLayoutMkLst>
            <pc:docMk/>
            <pc:sldMasterMk cId="1802263616" sldId="2147483648"/>
            <pc:sldLayoutMk cId="4187248830" sldId="2147483734"/>
          </pc:sldLayoutMkLst>
        </pc:sldLayoutChg>
        <pc:sldLayoutChg chg="del">
          <pc:chgData name="Felipe Bottrel" userId="e00b4259-9723-4db6-b797-40eb69d4c8a1" providerId="ADAL" clId="{6ACD8F7C-1194-7B4C-AB89-A64F23AE62A0}" dt="2024-07-02T16:45:52.798" v="201" actId="2696"/>
          <pc:sldLayoutMkLst>
            <pc:docMk/>
            <pc:sldMasterMk cId="1802263616" sldId="2147483648"/>
            <pc:sldLayoutMk cId="1098604482" sldId="2147483736"/>
          </pc:sldLayoutMkLst>
        </pc:sldLayoutChg>
        <pc:sldLayoutChg chg="del">
          <pc:chgData name="Felipe Bottrel" userId="e00b4259-9723-4db6-b797-40eb69d4c8a1" providerId="ADAL" clId="{6ACD8F7C-1194-7B4C-AB89-A64F23AE62A0}" dt="2024-07-02T16:45:52.767" v="181" actId="2696"/>
          <pc:sldLayoutMkLst>
            <pc:docMk/>
            <pc:sldMasterMk cId="1802263616" sldId="2147483648"/>
            <pc:sldLayoutMk cId="879736691" sldId="2147483737"/>
          </pc:sldLayoutMkLst>
        </pc:sldLayoutChg>
        <pc:sldLayoutChg chg="del">
          <pc:chgData name="Felipe Bottrel" userId="e00b4259-9723-4db6-b797-40eb69d4c8a1" providerId="ADAL" clId="{6ACD8F7C-1194-7B4C-AB89-A64F23AE62A0}" dt="2024-07-02T16:45:52.793" v="195" actId="2696"/>
          <pc:sldLayoutMkLst>
            <pc:docMk/>
            <pc:sldMasterMk cId="1802263616" sldId="2147483648"/>
            <pc:sldLayoutMk cId="3815358899" sldId="2147483738"/>
          </pc:sldLayoutMkLst>
        </pc:sldLayoutChg>
        <pc:sldLayoutChg chg="del">
          <pc:chgData name="Felipe Bottrel" userId="e00b4259-9723-4db6-b797-40eb69d4c8a1" providerId="ADAL" clId="{6ACD8F7C-1194-7B4C-AB89-A64F23AE62A0}" dt="2024-07-02T16:45:52.840" v="247" actId="2696"/>
          <pc:sldLayoutMkLst>
            <pc:docMk/>
            <pc:sldMasterMk cId="1802263616" sldId="2147483648"/>
            <pc:sldLayoutMk cId="2516950635" sldId="2147483739"/>
          </pc:sldLayoutMkLst>
        </pc:sldLayoutChg>
        <pc:sldLayoutChg chg="del">
          <pc:chgData name="Felipe Bottrel" userId="e00b4259-9723-4db6-b797-40eb69d4c8a1" providerId="ADAL" clId="{6ACD8F7C-1194-7B4C-AB89-A64F23AE62A0}" dt="2024-07-02T16:45:52.837" v="244" actId="2696"/>
          <pc:sldLayoutMkLst>
            <pc:docMk/>
            <pc:sldMasterMk cId="1802263616" sldId="2147483648"/>
            <pc:sldLayoutMk cId="1450213456" sldId="2147483740"/>
          </pc:sldLayoutMkLst>
        </pc:sldLayoutChg>
        <pc:sldLayoutChg chg="del">
          <pc:chgData name="Felipe Bottrel" userId="e00b4259-9723-4db6-b797-40eb69d4c8a1" providerId="ADAL" clId="{6ACD8F7C-1194-7B4C-AB89-A64F23AE62A0}" dt="2024-07-02T16:45:52.842" v="249" actId="2696"/>
          <pc:sldLayoutMkLst>
            <pc:docMk/>
            <pc:sldMasterMk cId="1802263616" sldId="2147483648"/>
            <pc:sldLayoutMk cId="2441403517" sldId="2147483741"/>
          </pc:sldLayoutMkLst>
        </pc:sldLayoutChg>
        <pc:sldLayoutChg chg="del">
          <pc:chgData name="Felipe Bottrel" userId="e00b4259-9723-4db6-b797-40eb69d4c8a1" providerId="ADAL" clId="{6ACD8F7C-1194-7B4C-AB89-A64F23AE62A0}" dt="2024-07-02T16:45:52.800" v="202" actId="2696"/>
          <pc:sldLayoutMkLst>
            <pc:docMk/>
            <pc:sldMasterMk cId="1802263616" sldId="2147483648"/>
            <pc:sldLayoutMk cId="1515096505" sldId="2147483742"/>
          </pc:sldLayoutMkLst>
        </pc:sldLayoutChg>
        <pc:sldLayoutChg chg="del">
          <pc:chgData name="Felipe Bottrel" userId="e00b4259-9723-4db6-b797-40eb69d4c8a1" providerId="ADAL" clId="{6ACD8F7C-1194-7B4C-AB89-A64F23AE62A0}" dt="2024-07-02T16:45:52.811" v="213" actId="2696"/>
          <pc:sldLayoutMkLst>
            <pc:docMk/>
            <pc:sldMasterMk cId="1802263616" sldId="2147483648"/>
            <pc:sldLayoutMk cId="749837276" sldId="2147483743"/>
          </pc:sldLayoutMkLst>
        </pc:sldLayoutChg>
        <pc:sldLayoutChg chg="del">
          <pc:chgData name="Felipe Bottrel" userId="e00b4259-9723-4db6-b797-40eb69d4c8a1" providerId="ADAL" clId="{6ACD8F7C-1194-7B4C-AB89-A64F23AE62A0}" dt="2024-07-02T16:45:52.808" v="211" actId="2696"/>
          <pc:sldLayoutMkLst>
            <pc:docMk/>
            <pc:sldMasterMk cId="1802263616" sldId="2147483648"/>
            <pc:sldLayoutMk cId="4182278547" sldId="2147483744"/>
          </pc:sldLayoutMkLst>
        </pc:sldLayoutChg>
        <pc:sldLayoutChg chg="del">
          <pc:chgData name="Felipe Bottrel" userId="e00b4259-9723-4db6-b797-40eb69d4c8a1" providerId="ADAL" clId="{6ACD8F7C-1194-7B4C-AB89-A64F23AE62A0}" dt="2024-07-02T16:45:52.833" v="239" actId="2696"/>
          <pc:sldLayoutMkLst>
            <pc:docMk/>
            <pc:sldMasterMk cId="1802263616" sldId="2147483648"/>
            <pc:sldLayoutMk cId="515346007" sldId="2147483745"/>
          </pc:sldLayoutMkLst>
        </pc:sldLayoutChg>
        <pc:sldLayoutChg chg="del">
          <pc:chgData name="Felipe Bottrel" userId="e00b4259-9723-4db6-b797-40eb69d4c8a1" providerId="ADAL" clId="{6ACD8F7C-1194-7B4C-AB89-A64F23AE62A0}" dt="2024-07-02T16:45:52.783" v="185" actId="2696"/>
          <pc:sldLayoutMkLst>
            <pc:docMk/>
            <pc:sldMasterMk cId="1802263616" sldId="2147483648"/>
            <pc:sldLayoutMk cId="669337468" sldId="2147483746"/>
          </pc:sldLayoutMkLst>
        </pc:sldLayoutChg>
        <pc:sldLayoutChg chg="del">
          <pc:chgData name="Felipe Bottrel" userId="e00b4259-9723-4db6-b797-40eb69d4c8a1" providerId="ADAL" clId="{6ACD8F7C-1194-7B4C-AB89-A64F23AE62A0}" dt="2024-07-02T16:45:52.815" v="217" actId="2696"/>
          <pc:sldLayoutMkLst>
            <pc:docMk/>
            <pc:sldMasterMk cId="1802263616" sldId="2147483648"/>
            <pc:sldLayoutMk cId="2045739847" sldId="2147483747"/>
          </pc:sldLayoutMkLst>
        </pc:sldLayoutChg>
        <pc:sldLayoutChg chg="del">
          <pc:chgData name="Felipe Bottrel" userId="e00b4259-9723-4db6-b797-40eb69d4c8a1" providerId="ADAL" clId="{6ACD8F7C-1194-7B4C-AB89-A64F23AE62A0}" dt="2024-07-02T16:45:52.867" v="253" actId="2696"/>
          <pc:sldLayoutMkLst>
            <pc:docMk/>
            <pc:sldMasterMk cId="1802263616" sldId="2147483648"/>
            <pc:sldLayoutMk cId="1169738334" sldId="2147483748"/>
          </pc:sldLayoutMkLst>
        </pc:sldLayoutChg>
        <pc:sldLayoutChg chg="del">
          <pc:chgData name="Felipe Bottrel" userId="e00b4259-9723-4db6-b797-40eb69d4c8a1" providerId="ADAL" clId="{6ACD8F7C-1194-7B4C-AB89-A64F23AE62A0}" dt="2024-07-02T16:45:52.834" v="240" actId="2696"/>
          <pc:sldLayoutMkLst>
            <pc:docMk/>
            <pc:sldMasterMk cId="1802263616" sldId="2147483648"/>
            <pc:sldLayoutMk cId="2023435482" sldId="2147483749"/>
          </pc:sldLayoutMkLst>
        </pc:sldLayoutChg>
        <pc:sldLayoutChg chg="del">
          <pc:chgData name="Felipe Bottrel" userId="e00b4259-9723-4db6-b797-40eb69d4c8a1" providerId="ADAL" clId="{6ACD8F7C-1194-7B4C-AB89-A64F23AE62A0}" dt="2024-07-02T16:45:52.818" v="220" actId="2696"/>
          <pc:sldLayoutMkLst>
            <pc:docMk/>
            <pc:sldMasterMk cId="1802263616" sldId="2147483648"/>
            <pc:sldLayoutMk cId="2162513399" sldId="2147483750"/>
          </pc:sldLayoutMkLst>
        </pc:sldLayoutChg>
        <pc:sldLayoutChg chg="del">
          <pc:chgData name="Felipe Bottrel" userId="e00b4259-9723-4db6-b797-40eb69d4c8a1" providerId="ADAL" clId="{6ACD8F7C-1194-7B4C-AB89-A64F23AE62A0}" dt="2024-07-02T16:45:52.788" v="190" actId="2696"/>
          <pc:sldLayoutMkLst>
            <pc:docMk/>
            <pc:sldMasterMk cId="1802263616" sldId="2147483648"/>
            <pc:sldLayoutMk cId="64370101" sldId="2147483751"/>
          </pc:sldLayoutMkLst>
        </pc:sldLayoutChg>
        <pc:sldLayoutChg chg="del">
          <pc:chgData name="Felipe Bottrel" userId="e00b4259-9723-4db6-b797-40eb69d4c8a1" providerId="ADAL" clId="{6ACD8F7C-1194-7B4C-AB89-A64F23AE62A0}" dt="2024-07-02T16:45:52.803" v="206" actId="2696"/>
          <pc:sldLayoutMkLst>
            <pc:docMk/>
            <pc:sldMasterMk cId="1802263616" sldId="2147483648"/>
            <pc:sldLayoutMk cId="3735059155" sldId="2147483752"/>
          </pc:sldLayoutMkLst>
        </pc:sldLayoutChg>
        <pc:sldLayoutChg chg="del">
          <pc:chgData name="Felipe Bottrel" userId="e00b4259-9723-4db6-b797-40eb69d4c8a1" providerId="ADAL" clId="{6ACD8F7C-1194-7B4C-AB89-A64F23AE62A0}" dt="2024-07-02T16:45:52.839" v="246" actId="2696"/>
          <pc:sldLayoutMkLst>
            <pc:docMk/>
            <pc:sldMasterMk cId="1802263616" sldId="2147483648"/>
            <pc:sldLayoutMk cId="279748856" sldId="2147483753"/>
          </pc:sldLayoutMkLst>
        </pc:sldLayoutChg>
        <pc:sldLayoutChg chg="del">
          <pc:chgData name="Felipe Bottrel" userId="e00b4259-9723-4db6-b797-40eb69d4c8a1" providerId="ADAL" clId="{6ACD8F7C-1194-7B4C-AB89-A64F23AE62A0}" dt="2024-07-02T16:45:52.806" v="209" actId="2696"/>
          <pc:sldLayoutMkLst>
            <pc:docMk/>
            <pc:sldMasterMk cId="1802263616" sldId="2147483648"/>
            <pc:sldLayoutMk cId="156696576" sldId="2147483754"/>
          </pc:sldLayoutMkLst>
        </pc:sldLayoutChg>
        <pc:sldLayoutChg chg="del">
          <pc:chgData name="Felipe Bottrel" userId="e00b4259-9723-4db6-b797-40eb69d4c8a1" providerId="ADAL" clId="{6ACD8F7C-1194-7B4C-AB89-A64F23AE62A0}" dt="2024-07-02T16:45:52.807" v="210" actId="2696"/>
          <pc:sldLayoutMkLst>
            <pc:docMk/>
            <pc:sldMasterMk cId="1802263616" sldId="2147483648"/>
            <pc:sldLayoutMk cId="3419364733" sldId="2147483755"/>
          </pc:sldLayoutMkLst>
        </pc:sldLayoutChg>
        <pc:sldLayoutChg chg="del">
          <pc:chgData name="Felipe Bottrel" userId="e00b4259-9723-4db6-b797-40eb69d4c8a1" providerId="ADAL" clId="{6ACD8F7C-1194-7B4C-AB89-A64F23AE62A0}" dt="2024-07-02T16:45:52.795" v="197" actId="2696"/>
          <pc:sldLayoutMkLst>
            <pc:docMk/>
            <pc:sldMasterMk cId="1802263616" sldId="2147483648"/>
            <pc:sldLayoutMk cId="2259206893" sldId="2147483756"/>
          </pc:sldLayoutMkLst>
        </pc:sldLayoutChg>
        <pc:sldLayoutChg chg="del">
          <pc:chgData name="Felipe Bottrel" userId="e00b4259-9723-4db6-b797-40eb69d4c8a1" providerId="ADAL" clId="{6ACD8F7C-1194-7B4C-AB89-A64F23AE62A0}" dt="2024-07-02T16:45:52.757" v="174" actId="2696"/>
          <pc:sldLayoutMkLst>
            <pc:docMk/>
            <pc:sldMasterMk cId="1802263616" sldId="2147483648"/>
            <pc:sldLayoutMk cId="618303806" sldId="2147483757"/>
          </pc:sldLayoutMkLst>
        </pc:sldLayoutChg>
        <pc:sldLayoutChg chg="del">
          <pc:chgData name="Felipe Bottrel" userId="e00b4259-9723-4db6-b797-40eb69d4c8a1" providerId="ADAL" clId="{6ACD8F7C-1194-7B4C-AB89-A64F23AE62A0}" dt="2024-07-02T16:45:52.831" v="236" actId="2696"/>
          <pc:sldLayoutMkLst>
            <pc:docMk/>
            <pc:sldMasterMk cId="1802263616" sldId="2147483648"/>
            <pc:sldLayoutMk cId="4249074557" sldId="2147483758"/>
          </pc:sldLayoutMkLst>
        </pc:sldLayoutChg>
        <pc:sldLayoutChg chg="del">
          <pc:chgData name="Felipe Bottrel" userId="e00b4259-9723-4db6-b797-40eb69d4c8a1" providerId="ADAL" clId="{6ACD8F7C-1194-7B4C-AB89-A64F23AE62A0}" dt="2024-07-02T16:45:52.731" v="159" actId="2696"/>
          <pc:sldLayoutMkLst>
            <pc:docMk/>
            <pc:sldMasterMk cId="1802263616" sldId="2147483648"/>
            <pc:sldLayoutMk cId="3686504938" sldId="2147483761"/>
          </pc:sldLayoutMkLst>
        </pc:sldLayoutChg>
        <pc:sldLayoutChg chg="del">
          <pc:chgData name="Felipe Bottrel" userId="e00b4259-9723-4db6-b797-40eb69d4c8a1" providerId="ADAL" clId="{6ACD8F7C-1194-7B4C-AB89-A64F23AE62A0}" dt="2024-07-02T16:45:52.786" v="188" actId="2696"/>
          <pc:sldLayoutMkLst>
            <pc:docMk/>
            <pc:sldMasterMk cId="1802263616" sldId="2147483648"/>
            <pc:sldLayoutMk cId="1232231146" sldId="2147483762"/>
          </pc:sldLayoutMkLst>
        </pc:sldLayoutChg>
        <pc:sldLayoutChg chg="del">
          <pc:chgData name="Felipe Bottrel" userId="e00b4259-9723-4db6-b797-40eb69d4c8a1" providerId="ADAL" clId="{6ACD8F7C-1194-7B4C-AB89-A64F23AE62A0}" dt="2024-07-02T16:45:52.708" v="156" actId="2696"/>
          <pc:sldLayoutMkLst>
            <pc:docMk/>
            <pc:sldMasterMk cId="1802263616" sldId="2147483648"/>
            <pc:sldLayoutMk cId="1864839465" sldId="2147483763"/>
          </pc:sldLayoutMkLst>
        </pc:sldLayoutChg>
        <pc:sldLayoutChg chg="del">
          <pc:chgData name="Felipe Bottrel" userId="e00b4259-9723-4db6-b797-40eb69d4c8a1" providerId="ADAL" clId="{6ACD8F7C-1194-7B4C-AB89-A64F23AE62A0}" dt="2024-07-02T16:45:52.762" v="178" actId="2696"/>
          <pc:sldLayoutMkLst>
            <pc:docMk/>
            <pc:sldMasterMk cId="1802263616" sldId="2147483648"/>
            <pc:sldLayoutMk cId="671842388" sldId="2147483764"/>
          </pc:sldLayoutMkLst>
        </pc:sldLayoutChg>
        <pc:sldLayoutChg chg="del">
          <pc:chgData name="Felipe Bottrel" userId="e00b4259-9723-4db6-b797-40eb69d4c8a1" providerId="ADAL" clId="{6ACD8F7C-1194-7B4C-AB89-A64F23AE62A0}" dt="2024-07-02T16:45:52.790" v="192" actId="2696"/>
          <pc:sldLayoutMkLst>
            <pc:docMk/>
            <pc:sldMasterMk cId="1802263616" sldId="2147483648"/>
            <pc:sldLayoutMk cId="4033218073" sldId="2147483765"/>
          </pc:sldLayoutMkLst>
        </pc:sldLayoutChg>
        <pc:sldLayoutChg chg="del">
          <pc:chgData name="Felipe Bottrel" userId="e00b4259-9723-4db6-b797-40eb69d4c8a1" providerId="ADAL" clId="{6ACD8F7C-1194-7B4C-AB89-A64F23AE62A0}" dt="2024-07-02T16:45:52.753" v="171" actId="2696"/>
          <pc:sldLayoutMkLst>
            <pc:docMk/>
            <pc:sldMasterMk cId="1802263616" sldId="2147483648"/>
            <pc:sldLayoutMk cId="3983981209" sldId="2147483766"/>
          </pc:sldLayoutMkLst>
        </pc:sldLayoutChg>
        <pc:sldLayoutChg chg="del">
          <pc:chgData name="Felipe Bottrel" userId="e00b4259-9723-4db6-b797-40eb69d4c8a1" providerId="ADAL" clId="{6ACD8F7C-1194-7B4C-AB89-A64F23AE62A0}" dt="2024-07-02T16:45:52.838" v="245" actId="2696"/>
          <pc:sldLayoutMkLst>
            <pc:docMk/>
            <pc:sldMasterMk cId="1802263616" sldId="2147483648"/>
            <pc:sldLayoutMk cId="1640493579" sldId="2147483767"/>
          </pc:sldLayoutMkLst>
        </pc:sldLayoutChg>
        <pc:sldLayoutChg chg="del">
          <pc:chgData name="Felipe Bottrel" userId="e00b4259-9723-4db6-b797-40eb69d4c8a1" providerId="ADAL" clId="{6ACD8F7C-1194-7B4C-AB89-A64F23AE62A0}" dt="2024-07-02T16:45:52.794" v="196" actId="2696"/>
          <pc:sldLayoutMkLst>
            <pc:docMk/>
            <pc:sldMasterMk cId="1802263616" sldId="2147483648"/>
            <pc:sldLayoutMk cId="468643068" sldId="2147483768"/>
          </pc:sldLayoutMkLst>
        </pc:sldLayoutChg>
        <pc:sldLayoutChg chg="del">
          <pc:chgData name="Felipe Bottrel" userId="e00b4259-9723-4db6-b797-40eb69d4c8a1" providerId="ADAL" clId="{6ACD8F7C-1194-7B4C-AB89-A64F23AE62A0}" dt="2024-07-02T16:45:52.727" v="157" actId="2696"/>
          <pc:sldLayoutMkLst>
            <pc:docMk/>
            <pc:sldMasterMk cId="1802263616" sldId="2147483648"/>
            <pc:sldLayoutMk cId="1791284751" sldId="2147483769"/>
          </pc:sldLayoutMkLst>
        </pc:sldLayoutChg>
        <pc:sldLayoutChg chg="del">
          <pc:chgData name="Felipe Bottrel" userId="e00b4259-9723-4db6-b797-40eb69d4c8a1" providerId="ADAL" clId="{6ACD8F7C-1194-7B4C-AB89-A64F23AE62A0}" dt="2024-07-02T16:45:52.784" v="186" actId="2696"/>
          <pc:sldLayoutMkLst>
            <pc:docMk/>
            <pc:sldMasterMk cId="1802263616" sldId="2147483648"/>
            <pc:sldLayoutMk cId="120639082" sldId="2147483770"/>
          </pc:sldLayoutMkLst>
        </pc:sldLayoutChg>
        <pc:sldLayoutChg chg="del">
          <pc:chgData name="Felipe Bottrel" userId="e00b4259-9723-4db6-b797-40eb69d4c8a1" providerId="ADAL" clId="{6ACD8F7C-1194-7B4C-AB89-A64F23AE62A0}" dt="2024-07-02T16:45:52.802" v="205" actId="2696"/>
          <pc:sldLayoutMkLst>
            <pc:docMk/>
            <pc:sldMasterMk cId="1802263616" sldId="2147483648"/>
            <pc:sldLayoutMk cId="852925488" sldId="2147483771"/>
          </pc:sldLayoutMkLst>
        </pc:sldLayoutChg>
        <pc:sldLayoutChg chg="del">
          <pc:chgData name="Felipe Bottrel" userId="e00b4259-9723-4db6-b797-40eb69d4c8a1" providerId="ADAL" clId="{6ACD8F7C-1194-7B4C-AB89-A64F23AE62A0}" dt="2024-07-02T16:45:52.868" v="255" actId="2696"/>
          <pc:sldLayoutMkLst>
            <pc:docMk/>
            <pc:sldMasterMk cId="1802263616" sldId="2147483648"/>
            <pc:sldLayoutMk cId="4198334216" sldId="2147483774"/>
          </pc:sldLayoutMkLst>
        </pc:sldLayoutChg>
        <pc:sldLayoutChg chg="del">
          <pc:chgData name="Felipe Bottrel" userId="e00b4259-9723-4db6-b797-40eb69d4c8a1" providerId="ADAL" clId="{6ACD8F7C-1194-7B4C-AB89-A64F23AE62A0}" dt="2024-07-02T16:46:10.360" v="266" actId="2696"/>
          <pc:sldLayoutMkLst>
            <pc:docMk/>
            <pc:sldMasterMk cId="1802263616" sldId="2147483648"/>
            <pc:sldLayoutMk cId="3044309715" sldId="2147483775"/>
          </pc:sldLayoutMkLst>
        </pc:sldLayoutChg>
        <pc:sldLayoutChg chg="del">
          <pc:chgData name="Felipe Bottrel" userId="e00b4259-9723-4db6-b797-40eb69d4c8a1" providerId="ADAL" clId="{6ACD8F7C-1194-7B4C-AB89-A64F23AE62A0}" dt="2024-07-02T16:46:04.389" v="262" actId="2696"/>
          <pc:sldLayoutMkLst>
            <pc:docMk/>
            <pc:sldMasterMk cId="1802263616" sldId="2147483648"/>
            <pc:sldLayoutMk cId="1159282470" sldId="2147483779"/>
          </pc:sldLayoutMkLst>
        </pc:sldLayoutChg>
        <pc:sldLayoutChg chg="del">
          <pc:chgData name="Felipe Bottrel" userId="e00b4259-9723-4db6-b797-40eb69d4c8a1" providerId="ADAL" clId="{6ACD8F7C-1194-7B4C-AB89-A64F23AE62A0}" dt="2024-07-02T16:45:52.867" v="254" actId="2696"/>
          <pc:sldLayoutMkLst>
            <pc:docMk/>
            <pc:sldMasterMk cId="1802263616" sldId="2147483648"/>
            <pc:sldLayoutMk cId="1761663354" sldId="2147483780"/>
          </pc:sldLayoutMkLst>
        </pc:sldLayoutChg>
        <pc:sldLayoutChg chg="del">
          <pc:chgData name="Felipe Bottrel" userId="e00b4259-9723-4db6-b797-40eb69d4c8a1" providerId="ADAL" clId="{6ACD8F7C-1194-7B4C-AB89-A64F23AE62A0}" dt="2024-07-02T16:45:52.791" v="193" actId="2696"/>
          <pc:sldLayoutMkLst>
            <pc:docMk/>
            <pc:sldMasterMk cId="1802263616" sldId="2147483648"/>
            <pc:sldLayoutMk cId="289434818" sldId="2147483781"/>
          </pc:sldLayoutMkLst>
        </pc:sldLayoutChg>
        <pc:sldLayoutChg chg="del">
          <pc:chgData name="Felipe Bottrel" userId="e00b4259-9723-4db6-b797-40eb69d4c8a1" providerId="ADAL" clId="{6ACD8F7C-1194-7B4C-AB89-A64F23AE62A0}" dt="2024-07-02T16:45:52.822" v="226" actId="2696"/>
          <pc:sldLayoutMkLst>
            <pc:docMk/>
            <pc:sldMasterMk cId="1802263616" sldId="2147483648"/>
            <pc:sldLayoutMk cId="935259630" sldId="2147483782"/>
          </pc:sldLayoutMkLst>
        </pc:sldLayoutChg>
        <pc:sldLayoutChg chg="del">
          <pc:chgData name="Felipe Bottrel" userId="e00b4259-9723-4db6-b797-40eb69d4c8a1" providerId="ADAL" clId="{6ACD8F7C-1194-7B4C-AB89-A64F23AE62A0}" dt="2024-07-02T16:45:52.763" v="179" actId="2696"/>
          <pc:sldLayoutMkLst>
            <pc:docMk/>
            <pc:sldMasterMk cId="1802263616" sldId="2147483648"/>
            <pc:sldLayoutMk cId="2431669496" sldId="2147483783"/>
          </pc:sldLayoutMkLst>
        </pc:sldLayoutChg>
        <pc:sldLayoutChg chg="del">
          <pc:chgData name="Felipe Bottrel" userId="e00b4259-9723-4db6-b797-40eb69d4c8a1" providerId="ADAL" clId="{6ACD8F7C-1194-7B4C-AB89-A64F23AE62A0}" dt="2024-07-02T16:45:52.781" v="184" actId="2696"/>
          <pc:sldLayoutMkLst>
            <pc:docMk/>
            <pc:sldMasterMk cId="1802263616" sldId="2147483648"/>
            <pc:sldLayoutMk cId="2461422774" sldId="2147483784"/>
          </pc:sldLayoutMkLst>
        </pc:sldLayoutChg>
        <pc:sldLayoutChg chg="del">
          <pc:chgData name="Felipe Bottrel" userId="e00b4259-9723-4db6-b797-40eb69d4c8a1" providerId="ADAL" clId="{6ACD8F7C-1194-7B4C-AB89-A64F23AE62A0}" dt="2024-07-02T16:45:52.752" v="170" actId="2696"/>
          <pc:sldLayoutMkLst>
            <pc:docMk/>
            <pc:sldMasterMk cId="1802263616" sldId="2147483648"/>
            <pc:sldLayoutMk cId="1178061680" sldId="2147483785"/>
          </pc:sldLayoutMkLst>
        </pc:sldLayoutChg>
        <pc:sldLayoutChg chg="del">
          <pc:chgData name="Felipe Bottrel" userId="e00b4259-9723-4db6-b797-40eb69d4c8a1" providerId="ADAL" clId="{6ACD8F7C-1194-7B4C-AB89-A64F23AE62A0}" dt="2024-07-02T16:45:52.845" v="251" actId="2696"/>
          <pc:sldLayoutMkLst>
            <pc:docMk/>
            <pc:sldMasterMk cId="1802263616" sldId="2147483648"/>
            <pc:sldLayoutMk cId="4080720349" sldId="2147483786"/>
          </pc:sldLayoutMkLst>
        </pc:sldLayoutChg>
        <pc:sldLayoutChg chg="del">
          <pc:chgData name="Felipe Bottrel" userId="e00b4259-9723-4db6-b797-40eb69d4c8a1" providerId="ADAL" clId="{6ACD8F7C-1194-7B4C-AB89-A64F23AE62A0}" dt="2024-07-02T16:45:52.740" v="162" actId="2696"/>
          <pc:sldLayoutMkLst>
            <pc:docMk/>
            <pc:sldMasterMk cId="1802263616" sldId="2147483648"/>
            <pc:sldLayoutMk cId="842865112" sldId="2147483787"/>
          </pc:sldLayoutMkLst>
        </pc:sldLayoutChg>
        <pc:sldLayoutChg chg="del">
          <pc:chgData name="Felipe Bottrel" userId="e00b4259-9723-4db6-b797-40eb69d4c8a1" providerId="ADAL" clId="{6ACD8F7C-1194-7B4C-AB89-A64F23AE62A0}" dt="2024-07-02T16:45:52.743" v="164" actId="2696"/>
          <pc:sldLayoutMkLst>
            <pc:docMk/>
            <pc:sldMasterMk cId="1802263616" sldId="2147483648"/>
            <pc:sldLayoutMk cId="2396976957" sldId="2147483790"/>
          </pc:sldLayoutMkLst>
        </pc:sldLayoutChg>
        <pc:sldLayoutChg chg="del">
          <pc:chgData name="Felipe Bottrel" userId="e00b4259-9723-4db6-b797-40eb69d4c8a1" providerId="ADAL" clId="{6ACD8F7C-1194-7B4C-AB89-A64F23AE62A0}" dt="2024-07-02T16:45:52.785" v="187" actId="2696"/>
          <pc:sldLayoutMkLst>
            <pc:docMk/>
            <pc:sldMasterMk cId="1802263616" sldId="2147483648"/>
            <pc:sldLayoutMk cId="2042479233" sldId="2147483791"/>
          </pc:sldLayoutMkLst>
        </pc:sldLayoutChg>
        <pc:sldLayoutChg chg="del">
          <pc:chgData name="Felipe Bottrel" userId="e00b4259-9723-4db6-b797-40eb69d4c8a1" providerId="ADAL" clId="{6ACD8F7C-1194-7B4C-AB89-A64F23AE62A0}" dt="2024-07-02T16:45:10.444" v="17" actId="2696"/>
          <pc:sldLayoutMkLst>
            <pc:docMk/>
            <pc:sldMasterMk cId="1802263616" sldId="2147483648"/>
            <pc:sldLayoutMk cId="2521474823" sldId="2147483795"/>
          </pc:sldLayoutMkLst>
        </pc:sldLayoutChg>
        <pc:sldLayoutChg chg="del">
          <pc:chgData name="Felipe Bottrel" userId="e00b4259-9723-4db6-b797-40eb69d4c8a1" providerId="ADAL" clId="{6ACD8F7C-1194-7B4C-AB89-A64F23AE62A0}" dt="2024-07-02T16:45:52.821" v="224" actId="2696"/>
          <pc:sldLayoutMkLst>
            <pc:docMk/>
            <pc:sldMasterMk cId="1802263616" sldId="2147483648"/>
            <pc:sldLayoutMk cId="1572765996" sldId="2147483796"/>
          </pc:sldLayoutMkLst>
        </pc:sldLayoutChg>
        <pc:sldLayoutChg chg="del">
          <pc:chgData name="Felipe Bottrel" userId="e00b4259-9723-4db6-b797-40eb69d4c8a1" providerId="ADAL" clId="{6ACD8F7C-1194-7B4C-AB89-A64F23AE62A0}" dt="2024-07-02T16:45:52.792" v="194" actId="2696"/>
          <pc:sldLayoutMkLst>
            <pc:docMk/>
            <pc:sldMasterMk cId="1802263616" sldId="2147483648"/>
            <pc:sldLayoutMk cId="3374178392" sldId="2147483797"/>
          </pc:sldLayoutMkLst>
        </pc:sldLayoutChg>
        <pc:sldLayoutChg chg="del">
          <pc:chgData name="Felipe Bottrel" userId="e00b4259-9723-4db6-b797-40eb69d4c8a1" providerId="ADAL" clId="{6ACD8F7C-1194-7B4C-AB89-A64F23AE62A0}" dt="2024-07-02T16:45:52.804" v="207" actId="2696"/>
          <pc:sldLayoutMkLst>
            <pc:docMk/>
            <pc:sldMasterMk cId="1802263616" sldId="2147483648"/>
            <pc:sldLayoutMk cId="2260726041" sldId="2147483798"/>
          </pc:sldLayoutMkLst>
        </pc:sldLayoutChg>
        <pc:sldLayoutChg chg="del">
          <pc:chgData name="Felipe Bottrel" userId="e00b4259-9723-4db6-b797-40eb69d4c8a1" providerId="ADAL" clId="{6ACD8F7C-1194-7B4C-AB89-A64F23AE62A0}" dt="2024-07-02T16:45:52.819" v="221" actId="2696"/>
          <pc:sldLayoutMkLst>
            <pc:docMk/>
            <pc:sldMasterMk cId="1802263616" sldId="2147483648"/>
            <pc:sldLayoutMk cId="703218852" sldId="2147483800"/>
          </pc:sldLayoutMkLst>
        </pc:sldLayoutChg>
        <pc:sldLayoutChg chg="del">
          <pc:chgData name="Felipe Bottrel" userId="e00b4259-9723-4db6-b797-40eb69d4c8a1" providerId="ADAL" clId="{6ACD8F7C-1194-7B4C-AB89-A64F23AE62A0}" dt="2024-07-02T16:45:52.729" v="158" actId="2696"/>
          <pc:sldLayoutMkLst>
            <pc:docMk/>
            <pc:sldMasterMk cId="1802263616" sldId="2147483648"/>
            <pc:sldLayoutMk cId="1424112445" sldId="2147483801"/>
          </pc:sldLayoutMkLst>
        </pc:sldLayoutChg>
        <pc:sldLayoutChg chg="del">
          <pc:chgData name="Felipe Bottrel" userId="e00b4259-9723-4db6-b797-40eb69d4c8a1" providerId="ADAL" clId="{6ACD8F7C-1194-7B4C-AB89-A64F23AE62A0}" dt="2024-07-02T16:45:52.796" v="199" actId="2696"/>
          <pc:sldLayoutMkLst>
            <pc:docMk/>
            <pc:sldMasterMk cId="1802263616" sldId="2147483648"/>
            <pc:sldLayoutMk cId="3337452167" sldId="2147483804"/>
          </pc:sldLayoutMkLst>
        </pc:sldLayoutChg>
        <pc:sldLayoutChg chg="del">
          <pc:chgData name="Felipe Bottrel" userId="e00b4259-9723-4db6-b797-40eb69d4c8a1" providerId="ADAL" clId="{6ACD8F7C-1194-7B4C-AB89-A64F23AE62A0}" dt="2024-07-02T16:45:52.817" v="219" actId="2696"/>
          <pc:sldLayoutMkLst>
            <pc:docMk/>
            <pc:sldMasterMk cId="1802263616" sldId="2147483648"/>
            <pc:sldLayoutMk cId="1982338642" sldId="2147483806"/>
          </pc:sldLayoutMkLst>
        </pc:sldLayoutChg>
        <pc:sldLayoutChg chg="del">
          <pc:chgData name="Felipe Bottrel" userId="e00b4259-9723-4db6-b797-40eb69d4c8a1" providerId="ADAL" clId="{6ACD8F7C-1194-7B4C-AB89-A64F23AE62A0}" dt="2024-07-02T16:45:52.823" v="227" actId="2696"/>
          <pc:sldLayoutMkLst>
            <pc:docMk/>
            <pc:sldMasterMk cId="1802263616" sldId="2147483648"/>
            <pc:sldLayoutMk cId="1922176358" sldId="2147483807"/>
          </pc:sldLayoutMkLst>
        </pc:sldLayoutChg>
        <pc:sldLayoutChg chg="del">
          <pc:chgData name="Felipe Bottrel" userId="e00b4259-9723-4db6-b797-40eb69d4c8a1" providerId="ADAL" clId="{6ACD8F7C-1194-7B4C-AB89-A64F23AE62A0}" dt="2024-07-02T16:45:52.789" v="191" actId="2696"/>
          <pc:sldLayoutMkLst>
            <pc:docMk/>
            <pc:sldMasterMk cId="1802263616" sldId="2147483648"/>
            <pc:sldLayoutMk cId="1299343685" sldId="2147483808"/>
          </pc:sldLayoutMkLst>
        </pc:sldLayoutChg>
        <pc:sldLayoutChg chg="del">
          <pc:chgData name="Felipe Bottrel" userId="e00b4259-9723-4db6-b797-40eb69d4c8a1" providerId="ADAL" clId="{6ACD8F7C-1194-7B4C-AB89-A64F23AE62A0}" dt="2024-07-02T16:45:52.751" v="169" actId="2696"/>
          <pc:sldLayoutMkLst>
            <pc:docMk/>
            <pc:sldMasterMk cId="1802263616" sldId="2147483648"/>
            <pc:sldLayoutMk cId="180437055" sldId="2147483809"/>
          </pc:sldLayoutMkLst>
        </pc:sldLayoutChg>
        <pc:sldLayoutChg chg="del">
          <pc:chgData name="Felipe Bottrel" userId="e00b4259-9723-4db6-b797-40eb69d4c8a1" providerId="ADAL" clId="{6ACD8F7C-1194-7B4C-AB89-A64F23AE62A0}" dt="2024-07-02T16:45:52.801" v="203" actId="2696"/>
          <pc:sldLayoutMkLst>
            <pc:docMk/>
            <pc:sldMasterMk cId="1802263616" sldId="2147483648"/>
            <pc:sldLayoutMk cId="762929114" sldId="2147483810"/>
          </pc:sldLayoutMkLst>
        </pc:sldLayoutChg>
        <pc:sldLayoutChg chg="del">
          <pc:chgData name="Felipe Bottrel" userId="e00b4259-9723-4db6-b797-40eb69d4c8a1" providerId="ADAL" clId="{6ACD8F7C-1194-7B4C-AB89-A64F23AE62A0}" dt="2024-07-02T16:46:09.368" v="265" actId="2696"/>
          <pc:sldLayoutMkLst>
            <pc:docMk/>
            <pc:sldMasterMk cId="1802263616" sldId="2147483648"/>
            <pc:sldLayoutMk cId="2501584839" sldId="2147483811"/>
          </pc:sldLayoutMkLst>
        </pc:sldLayoutChg>
        <pc:sldLayoutChg chg="del">
          <pc:chgData name="Felipe Bottrel" userId="e00b4259-9723-4db6-b797-40eb69d4c8a1" providerId="ADAL" clId="{6ACD8F7C-1194-7B4C-AB89-A64F23AE62A0}" dt="2024-07-02T16:46:07.183" v="264" actId="2696"/>
          <pc:sldLayoutMkLst>
            <pc:docMk/>
            <pc:sldMasterMk cId="1802263616" sldId="2147483648"/>
            <pc:sldLayoutMk cId="1427865770" sldId="2147483812"/>
          </pc:sldLayoutMkLst>
        </pc:sldLayoutChg>
        <pc:sldLayoutChg chg="del">
          <pc:chgData name="Felipe Bottrel" userId="e00b4259-9723-4db6-b797-40eb69d4c8a1" providerId="ADAL" clId="{6ACD8F7C-1194-7B4C-AB89-A64F23AE62A0}" dt="2024-07-02T16:46:05.505" v="263" actId="2696"/>
          <pc:sldLayoutMkLst>
            <pc:docMk/>
            <pc:sldMasterMk cId="1802263616" sldId="2147483648"/>
            <pc:sldLayoutMk cId="257698407" sldId="2147483813"/>
          </pc:sldLayoutMkLst>
        </pc:sldLayoutChg>
        <pc:sldLayoutChg chg="del">
          <pc:chgData name="Felipe Bottrel" userId="e00b4259-9723-4db6-b797-40eb69d4c8a1" providerId="ADAL" clId="{6ACD8F7C-1194-7B4C-AB89-A64F23AE62A0}" dt="2024-07-02T16:45:57.559" v="258" actId="2696"/>
          <pc:sldLayoutMkLst>
            <pc:docMk/>
            <pc:sldMasterMk cId="1802263616" sldId="2147483648"/>
            <pc:sldLayoutMk cId="3031250774" sldId="2147483815"/>
          </pc:sldLayoutMkLst>
        </pc:sldLayoutChg>
        <pc:sldLayoutChg chg="del">
          <pc:chgData name="Felipe Bottrel" userId="e00b4259-9723-4db6-b797-40eb69d4c8a1" providerId="ADAL" clId="{6ACD8F7C-1194-7B4C-AB89-A64F23AE62A0}" dt="2024-07-02T16:45:52.832" v="238" actId="2696"/>
          <pc:sldLayoutMkLst>
            <pc:docMk/>
            <pc:sldMasterMk cId="1802263616" sldId="2147483648"/>
            <pc:sldLayoutMk cId="3488476241" sldId="2147483816"/>
          </pc:sldLayoutMkLst>
        </pc:sldLayoutChg>
        <pc:sldLayoutChg chg="del">
          <pc:chgData name="Felipe Bottrel" userId="e00b4259-9723-4db6-b797-40eb69d4c8a1" providerId="ADAL" clId="{6ACD8F7C-1194-7B4C-AB89-A64F23AE62A0}" dt="2024-07-02T16:45:52.797" v="200" actId="2696"/>
          <pc:sldLayoutMkLst>
            <pc:docMk/>
            <pc:sldMasterMk cId="1802263616" sldId="2147483648"/>
            <pc:sldLayoutMk cId="1769370036" sldId="2147483817"/>
          </pc:sldLayoutMkLst>
        </pc:sldLayoutChg>
        <pc:sldLayoutChg chg="del">
          <pc:chgData name="Felipe Bottrel" userId="e00b4259-9723-4db6-b797-40eb69d4c8a1" providerId="ADAL" clId="{6ACD8F7C-1194-7B4C-AB89-A64F23AE62A0}" dt="2024-07-02T16:45:52.822" v="225" actId="2696"/>
          <pc:sldLayoutMkLst>
            <pc:docMk/>
            <pc:sldMasterMk cId="1802263616" sldId="2147483648"/>
            <pc:sldLayoutMk cId="3033246151" sldId="2147483819"/>
          </pc:sldLayoutMkLst>
        </pc:sldLayoutChg>
        <pc:sldLayoutChg chg="del">
          <pc:chgData name="Felipe Bottrel" userId="e00b4259-9723-4db6-b797-40eb69d4c8a1" providerId="ADAL" clId="{6ACD8F7C-1194-7B4C-AB89-A64F23AE62A0}" dt="2024-07-02T16:45:52.795" v="198" actId="2696"/>
          <pc:sldLayoutMkLst>
            <pc:docMk/>
            <pc:sldMasterMk cId="1802263616" sldId="2147483648"/>
            <pc:sldLayoutMk cId="985050569" sldId="2147483820"/>
          </pc:sldLayoutMkLst>
        </pc:sldLayoutChg>
        <pc:sldLayoutChg chg="del">
          <pc:chgData name="Felipe Bottrel" userId="e00b4259-9723-4db6-b797-40eb69d4c8a1" providerId="ADAL" clId="{6ACD8F7C-1194-7B4C-AB89-A64F23AE62A0}" dt="2024-07-02T16:45:52.801" v="204" actId="2696"/>
          <pc:sldLayoutMkLst>
            <pc:docMk/>
            <pc:sldMasterMk cId="1802263616" sldId="2147483648"/>
            <pc:sldLayoutMk cId="659040822" sldId="2147483821"/>
          </pc:sldLayoutMkLst>
        </pc:sldLayoutChg>
        <pc:sldLayoutChg chg="del">
          <pc:chgData name="Felipe Bottrel" userId="e00b4259-9723-4db6-b797-40eb69d4c8a1" providerId="ADAL" clId="{6ACD8F7C-1194-7B4C-AB89-A64F23AE62A0}" dt="2024-07-02T16:45:52.840" v="248" actId="2696"/>
          <pc:sldLayoutMkLst>
            <pc:docMk/>
            <pc:sldMasterMk cId="1802263616" sldId="2147483648"/>
            <pc:sldLayoutMk cId="2033686718" sldId="2147483824"/>
          </pc:sldLayoutMkLst>
        </pc:sldLayoutChg>
        <pc:sldLayoutChg chg="del">
          <pc:chgData name="Felipe Bottrel" userId="e00b4259-9723-4db6-b797-40eb69d4c8a1" providerId="ADAL" clId="{6ACD8F7C-1194-7B4C-AB89-A64F23AE62A0}" dt="2024-07-02T16:45:52.761" v="177" actId="2696"/>
          <pc:sldLayoutMkLst>
            <pc:docMk/>
            <pc:sldMasterMk cId="1802263616" sldId="2147483648"/>
            <pc:sldLayoutMk cId="3611252313" sldId="2147483825"/>
          </pc:sldLayoutMkLst>
        </pc:sldLayoutChg>
        <pc:sldLayoutChg chg="del">
          <pc:chgData name="Felipe Bottrel" userId="e00b4259-9723-4db6-b797-40eb69d4c8a1" providerId="ADAL" clId="{6ACD8F7C-1194-7B4C-AB89-A64F23AE62A0}" dt="2024-07-02T16:45:52.759" v="175" actId="2696"/>
          <pc:sldLayoutMkLst>
            <pc:docMk/>
            <pc:sldMasterMk cId="1802263616" sldId="2147483648"/>
            <pc:sldLayoutMk cId="2412467197" sldId="2147483827"/>
          </pc:sldLayoutMkLst>
        </pc:sldLayoutChg>
        <pc:sldLayoutChg chg="del">
          <pc:chgData name="Felipe Bottrel" userId="e00b4259-9723-4db6-b797-40eb69d4c8a1" providerId="ADAL" clId="{6ACD8F7C-1194-7B4C-AB89-A64F23AE62A0}" dt="2024-07-02T16:45:52.835" v="241" actId="2696"/>
          <pc:sldLayoutMkLst>
            <pc:docMk/>
            <pc:sldMasterMk cId="1802263616" sldId="2147483648"/>
            <pc:sldLayoutMk cId="1602549980" sldId="2147483828"/>
          </pc:sldLayoutMkLst>
        </pc:sldLayoutChg>
        <pc:sldLayoutChg chg="del">
          <pc:chgData name="Felipe Bottrel" userId="e00b4259-9723-4db6-b797-40eb69d4c8a1" providerId="ADAL" clId="{6ACD8F7C-1194-7B4C-AB89-A64F23AE62A0}" dt="2024-07-02T16:45:52.747" v="166" actId="2696"/>
          <pc:sldLayoutMkLst>
            <pc:docMk/>
            <pc:sldMasterMk cId="1802263616" sldId="2147483648"/>
            <pc:sldLayoutMk cId="3328778094" sldId="2147483829"/>
          </pc:sldLayoutMkLst>
        </pc:sldLayoutChg>
        <pc:sldLayoutChg chg="del">
          <pc:chgData name="Felipe Bottrel" userId="e00b4259-9723-4db6-b797-40eb69d4c8a1" providerId="ADAL" clId="{6ACD8F7C-1194-7B4C-AB89-A64F23AE62A0}" dt="2024-07-02T16:45:52.825" v="229" actId="2696"/>
          <pc:sldLayoutMkLst>
            <pc:docMk/>
            <pc:sldMasterMk cId="1802263616" sldId="2147483648"/>
            <pc:sldLayoutMk cId="625986265" sldId="2147483830"/>
          </pc:sldLayoutMkLst>
        </pc:sldLayoutChg>
        <pc:sldLayoutChg chg="del">
          <pc:chgData name="Felipe Bottrel" userId="e00b4259-9723-4db6-b797-40eb69d4c8a1" providerId="ADAL" clId="{6ACD8F7C-1194-7B4C-AB89-A64F23AE62A0}" dt="2024-07-02T16:45:52.805" v="208" actId="2696"/>
          <pc:sldLayoutMkLst>
            <pc:docMk/>
            <pc:sldMasterMk cId="1802263616" sldId="2147483648"/>
            <pc:sldLayoutMk cId="3793484927" sldId="2147483831"/>
          </pc:sldLayoutMkLst>
        </pc:sldLayoutChg>
        <pc:sldLayoutChg chg="del">
          <pc:chgData name="Felipe Bottrel" userId="e00b4259-9723-4db6-b797-40eb69d4c8a1" providerId="ADAL" clId="{6ACD8F7C-1194-7B4C-AB89-A64F23AE62A0}" dt="2024-07-02T16:45:52.816" v="218" actId="2696"/>
          <pc:sldLayoutMkLst>
            <pc:docMk/>
            <pc:sldMasterMk cId="1802263616" sldId="2147483648"/>
            <pc:sldLayoutMk cId="966126359" sldId="2147483833"/>
          </pc:sldLayoutMkLst>
        </pc:sldLayoutChg>
        <pc:sldLayoutChg chg="del">
          <pc:chgData name="Felipe Bottrel" userId="e00b4259-9723-4db6-b797-40eb69d4c8a1" providerId="ADAL" clId="{6ACD8F7C-1194-7B4C-AB89-A64F23AE62A0}" dt="2024-07-02T16:45:52.787" v="189" actId="2696"/>
          <pc:sldLayoutMkLst>
            <pc:docMk/>
            <pc:sldMasterMk cId="1802263616" sldId="2147483648"/>
            <pc:sldLayoutMk cId="2817726731" sldId="2147483834"/>
          </pc:sldLayoutMkLst>
        </pc:sldLayoutChg>
      </pc:sldMasterChg>
    </pc:docChg>
  </pc:docChgLst>
  <pc:docChgLst>
    <pc:chgData name="Felipe Bottrel" userId="3f3bf9e99669898b" providerId="LiveId" clId="{B8855344-E2D6-4341-BF92-52BAA71204AE}"/>
    <pc:docChg chg="undo redo custSel addSld delSld modSld sldOrd modMainMaster modSection">
      <pc:chgData name="Felipe Bottrel" userId="3f3bf9e99669898b" providerId="LiveId" clId="{B8855344-E2D6-4341-BF92-52BAA71204AE}" dt="2021-03-16T22:34:24.260" v="1291" actId="20577"/>
      <pc:docMkLst>
        <pc:docMk/>
      </pc:docMkLst>
      <pc:sldChg chg="modSp mod">
        <pc:chgData name="Felipe Bottrel" userId="3f3bf9e99669898b" providerId="LiveId" clId="{B8855344-E2D6-4341-BF92-52BAA71204AE}" dt="2021-03-16T15:11:56.545" v="1273" actId="255"/>
        <pc:sldMkLst>
          <pc:docMk/>
          <pc:sldMk cId="709540718" sldId="2526"/>
        </pc:sldMkLst>
        <pc:graphicFrameChg chg="mod modGraphic">
          <ac:chgData name="Felipe Bottrel" userId="3f3bf9e99669898b" providerId="LiveId" clId="{B8855344-E2D6-4341-BF92-52BAA71204AE}" dt="2021-03-16T15:11:56.545" v="1273" actId="255"/>
          <ac:graphicFrameMkLst>
            <pc:docMk/>
            <pc:sldMk cId="709540718" sldId="2526"/>
            <ac:graphicFrameMk id="34" creationId="{BB5B4B50-8E2D-8B42-9627-C72E23EC5C4A}"/>
          </ac:graphicFrameMkLst>
        </pc:graphicFrameChg>
      </pc:sldChg>
      <pc:sldChg chg="addSp delSp modSp mod">
        <pc:chgData name="Felipe Bottrel" userId="3f3bf9e99669898b" providerId="LiveId" clId="{B8855344-E2D6-4341-BF92-52BAA71204AE}" dt="2021-03-16T22:23:55.362" v="1285" actId="20577"/>
        <pc:sldMkLst>
          <pc:docMk/>
          <pc:sldMk cId="1650423433" sldId="2544"/>
        </pc:sldMkLst>
        <pc:spChg chg="mod">
          <ac:chgData name="Felipe Bottrel" userId="3f3bf9e99669898b" providerId="LiveId" clId="{B8855344-E2D6-4341-BF92-52BAA71204AE}" dt="2021-03-16T22:23:55.362" v="1285" actId="20577"/>
          <ac:spMkLst>
            <pc:docMk/>
            <pc:sldMk cId="1650423433" sldId="2544"/>
            <ac:spMk id="40" creationId="{2BA05079-0BBC-8546-80EF-619BE5D8C52E}"/>
          </ac:spMkLst>
        </pc:spChg>
        <pc:picChg chg="add del mod">
          <ac:chgData name="Felipe Bottrel" userId="3f3bf9e99669898b" providerId="LiveId" clId="{B8855344-E2D6-4341-BF92-52BAA71204AE}" dt="2021-03-16T12:48:45.106" v="413" actId="478"/>
          <ac:picMkLst>
            <pc:docMk/>
            <pc:sldMk cId="1650423433" sldId="2544"/>
            <ac:picMk id="6" creationId="{93D2247E-F1C8-5A41-BFED-DA10BA9D4BE8}"/>
          </ac:picMkLst>
        </pc:picChg>
        <pc:picChg chg="add del mod">
          <ac:chgData name="Felipe Bottrel" userId="3f3bf9e99669898b" providerId="LiveId" clId="{B8855344-E2D6-4341-BF92-52BAA71204AE}" dt="2021-03-16T12:48:43.386" v="412" actId="478"/>
          <ac:picMkLst>
            <pc:docMk/>
            <pc:sldMk cId="1650423433" sldId="2544"/>
            <ac:picMk id="7" creationId="{0E51DC56-8E5D-0C4E-A3E9-388FC5505E27}"/>
          </ac:picMkLst>
        </pc:picChg>
        <pc:picChg chg="mod">
          <ac:chgData name="Felipe Bottrel" userId="3f3bf9e99669898b" providerId="LiveId" clId="{B8855344-E2D6-4341-BF92-52BAA71204AE}" dt="2021-03-16T12:49:04.905" v="423" actId="1076"/>
          <ac:picMkLst>
            <pc:docMk/>
            <pc:sldMk cId="1650423433" sldId="2544"/>
            <ac:picMk id="12" creationId="{91E9FEEC-1780-9F49-BE58-5EEDD0CDA46C}"/>
          </ac:picMkLst>
        </pc:picChg>
        <pc:picChg chg="mod">
          <ac:chgData name="Felipe Bottrel" userId="3f3bf9e99669898b" providerId="LiveId" clId="{B8855344-E2D6-4341-BF92-52BAA71204AE}" dt="2021-03-16T12:49:03.735" v="422" actId="1076"/>
          <ac:picMkLst>
            <pc:docMk/>
            <pc:sldMk cId="1650423433" sldId="2544"/>
            <ac:picMk id="13" creationId="{2A78B5F2-29B2-9A41-BEF7-8DE6AEEDDD70}"/>
          </ac:picMkLst>
        </pc:picChg>
        <pc:picChg chg="mod">
          <ac:chgData name="Felipe Bottrel" userId="3f3bf9e99669898b" providerId="LiveId" clId="{B8855344-E2D6-4341-BF92-52BAA71204AE}" dt="2021-03-16T12:48:59.651" v="419" actId="1076"/>
          <ac:picMkLst>
            <pc:docMk/>
            <pc:sldMk cId="1650423433" sldId="2544"/>
            <ac:picMk id="14" creationId="{6270E61A-0D31-654D-B0F6-8767E114DB59}"/>
          </ac:picMkLst>
        </pc:picChg>
        <pc:picChg chg="del mod">
          <ac:chgData name="Felipe Bottrel" userId="3f3bf9e99669898b" providerId="LiveId" clId="{B8855344-E2D6-4341-BF92-52BAA71204AE}" dt="2021-03-16T12:48:50.269" v="416" actId="478"/>
          <ac:picMkLst>
            <pc:docMk/>
            <pc:sldMk cId="1650423433" sldId="2544"/>
            <ac:picMk id="16" creationId="{00201C33-CF75-4A45-8E99-C27F349B50BE}"/>
          </ac:picMkLst>
        </pc:picChg>
        <pc:picChg chg="add mod">
          <ac:chgData name="Felipe Bottrel" userId="3f3bf9e99669898b" providerId="LiveId" clId="{B8855344-E2D6-4341-BF92-52BAA71204AE}" dt="2021-03-16T12:47:43.008" v="397" actId="1076"/>
          <ac:picMkLst>
            <pc:docMk/>
            <pc:sldMk cId="1650423433" sldId="2544"/>
            <ac:picMk id="18" creationId="{BFA96CD4-E2C2-AB42-82AE-D96C9B758CDE}"/>
          </ac:picMkLst>
        </pc:picChg>
        <pc:picChg chg="add del mod">
          <ac:chgData name="Felipe Bottrel" userId="3f3bf9e99669898b" providerId="LiveId" clId="{B8855344-E2D6-4341-BF92-52BAA71204AE}" dt="2021-03-16T12:49:11.612" v="432" actId="1038"/>
          <ac:picMkLst>
            <pc:docMk/>
            <pc:sldMk cId="1650423433" sldId="2544"/>
            <ac:picMk id="19" creationId="{2AD0B113-A511-2C4C-9E71-0B10952B671A}"/>
          </ac:picMkLst>
        </pc:picChg>
        <pc:picChg chg="add mod">
          <ac:chgData name="Felipe Bottrel" userId="3f3bf9e99669898b" providerId="LiveId" clId="{B8855344-E2D6-4341-BF92-52BAA71204AE}" dt="2021-03-16T12:47:43.008" v="397" actId="1076"/>
          <ac:picMkLst>
            <pc:docMk/>
            <pc:sldMk cId="1650423433" sldId="2544"/>
            <ac:picMk id="20" creationId="{D504AA90-42DF-E84E-9630-D9FC9A832BA1}"/>
          </ac:picMkLst>
        </pc:picChg>
        <pc:picChg chg="add del mod">
          <ac:chgData name="Felipe Bottrel" userId="3f3bf9e99669898b" providerId="LiveId" clId="{B8855344-E2D6-4341-BF92-52BAA71204AE}" dt="2021-03-16T12:49:47.949" v="436" actId="21"/>
          <ac:picMkLst>
            <pc:docMk/>
            <pc:sldMk cId="1650423433" sldId="2544"/>
            <ac:picMk id="23" creationId="{D8EC519E-B5AB-0547-9A57-C129F264B912}"/>
          </ac:picMkLst>
        </pc:picChg>
      </pc:sldChg>
      <pc:sldChg chg="addSp delSp modSp mod">
        <pc:chgData name="Felipe Bottrel" userId="3f3bf9e99669898b" providerId="LiveId" clId="{B8855344-E2D6-4341-BF92-52BAA71204AE}" dt="2021-03-16T12:05:59.698" v="150" actId="478"/>
        <pc:sldMkLst>
          <pc:docMk/>
          <pc:sldMk cId="348035422" sldId="2611"/>
        </pc:sldMkLst>
        <pc:spChg chg="del">
          <ac:chgData name="Felipe Bottrel" userId="3f3bf9e99669898b" providerId="LiveId" clId="{B8855344-E2D6-4341-BF92-52BAA71204AE}" dt="2021-03-16T12:05:53.282" v="144"/>
          <ac:spMkLst>
            <pc:docMk/>
            <pc:sldMk cId="348035422" sldId="2611"/>
            <ac:spMk id="31" creationId="{0215BEFE-4ABE-F040-A6E8-3EDEB2E5B0EA}"/>
          </ac:spMkLst>
        </pc:spChg>
        <pc:spChg chg="del">
          <ac:chgData name="Felipe Bottrel" userId="3f3bf9e99669898b" providerId="LiveId" clId="{B8855344-E2D6-4341-BF92-52BAA71204AE}" dt="2021-03-16T12:05:54.074" v="145"/>
          <ac:spMkLst>
            <pc:docMk/>
            <pc:sldMk cId="348035422" sldId="2611"/>
            <ac:spMk id="32" creationId="{3483FDD9-4FDA-CF41-A20C-C80ED440EFF4}"/>
          </ac:spMkLst>
        </pc:spChg>
        <pc:spChg chg="del">
          <ac:chgData name="Felipe Bottrel" userId="3f3bf9e99669898b" providerId="LiveId" clId="{B8855344-E2D6-4341-BF92-52BAA71204AE}" dt="2021-03-16T12:05:57.074" v="148"/>
          <ac:spMkLst>
            <pc:docMk/>
            <pc:sldMk cId="348035422" sldId="2611"/>
            <ac:spMk id="33" creationId="{35CDA9BD-BAC3-814B-B434-9434FD83EEF2}"/>
          </ac:spMkLst>
        </pc:spChg>
        <pc:spChg chg="del">
          <ac:chgData name="Felipe Bottrel" userId="3f3bf9e99669898b" providerId="LiveId" clId="{B8855344-E2D6-4341-BF92-52BAA71204AE}" dt="2021-03-16T12:05:56.083" v="147"/>
          <ac:spMkLst>
            <pc:docMk/>
            <pc:sldMk cId="348035422" sldId="2611"/>
            <ac:spMk id="34" creationId="{05DD32DF-3FEB-3343-871E-34BD23843DA3}"/>
          </ac:spMkLst>
        </pc:spChg>
        <pc:picChg chg="add del mod">
          <ac:chgData name="Felipe Bottrel" userId="3f3bf9e99669898b" providerId="LiveId" clId="{B8855344-E2D6-4341-BF92-52BAA71204AE}" dt="2021-03-16T12:05:59.149" v="149" actId="478"/>
          <ac:picMkLst>
            <pc:docMk/>
            <pc:sldMk cId="348035422" sldId="2611"/>
            <ac:picMk id="29" creationId="{A24C0761-11D0-6747-8237-16F03DD8F731}"/>
          </ac:picMkLst>
        </pc:picChg>
        <pc:picChg chg="add del mod">
          <ac:chgData name="Felipe Bottrel" userId="3f3bf9e99669898b" providerId="LiveId" clId="{B8855344-E2D6-4341-BF92-52BAA71204AE}" dt="2021-03-16T12:05:59.149" v="149" actId="478"/>
          <ac:picMkLst>
            <pc:docMk/>
            <pc:sldMk cId="348035422" sldId="2611"/>
            <ac:picMk id="30" creationId="{E359533E-48FD-D24E-9706-337A8718C32E}"/>
          </ac:picMkLst>
        </pc:picChg>
        <pc:picChg chg="add del mod">
          <ac:chgData name="Felipe Bottrel" userId="3f3bf9e99669898b" providerId="LiveId" clId="{B8855344-E2D6-4341-BF92-52BAA71204AE}" dt="2021-03-16T12:05:59.149" v="149" actId="478"/>
          <ac:picMkLst>
            <pc:docMk/>
            <pc:sldMk cId="348035422" sldId="2611"/>
            <ac:picMk id="35" creationId="{42A993F7-1E81-6E4F-92F8-06F64389916D}"/>
          </ac:picMkLst>
        </pc:picChg>
        <pc:picChg chg="add del mod">
          <ac:chgData name="Felipe Bottrel" userId="3f3bf9e99669898b" providerId="LiveId" clId="{B8855344-E2D6-4341-BF92-52BAA71204AE}" dt="2021-03-16T12:05:59.698" v="150" actId="478"/>
          <ac:picMkLst>
            <pc:docMk/>
            <pc:sldMk cId="348035422" sldId="2611"/>
            <ac:picMk id="36" creationId="{35833E86-A512-3048-A200-BBF1EFBDE8A8}"/>
          </ac:picMkLst>
        </pc:picChg>
        <pc:picChg chg="add mod">
          <ac:chgData name="Felipe Bottrel" userId="3f3bf9e99669898b" providerId="LiveId" clId="{B8855344-E2D6-4341-BF92-52BAA71204AE}" dt="2021-03-16T12:05:53.282" v="144"/>
          <ac:picMkLst>
            <pc:docMk/>
            <pc:sldMk cId="348035422" sldId="2611"/>
            <ac:picMk id="37" creationId="{F928A284-2A21-E446-8D76-829F877B8F9D}"/>
          </ac:picMkLst>
        </pc:picChg>
        <pc:picChg chg="add mod">
          <ac:chgData name="Felipe Bottrel" userId="3f3bf9e99669898b" providerId="LiveId" clId="{B8855344-E2D6-4341-BF92-52BAA71204AE}" dt="2021-03-16T12:05:54.074" v="145"/>
          <ac:picMkLst>
            <pc:docMk/>
            <pc:sldMk cId="348035422" sldId="2611"/>
            <ac:picMk id="38" creationId="{495169AE-4535-2A4A-B41F-A544FBCF161C}"/>
          </ac:picMkLst>
        </pc:picChg>
        <pc:picChg chg="add del mod">
          <ac:chgData name="Felipe Bottrel" userId="3f3bf9e99669898b" providerId="LiveId" clId="{B8855344-E2D6-4341-BF92-52BAA71204AE}" dt="2021-03-16T12:05:59.149" v="149" actId="478"/>
          <ac:picMkLst>
            <pc:docMk/>
            <pc:sldMk cId="348035422" sldId="2611"/>
            <ac:picMk id="39" creationId="{E8D48C62-BE57-EE49-BCBC-F74DF77F0CA7}"/>
          </ac:picMkLst>
        </pc:picChg>
        <pc:picChg chg="add mod">
          <ac:chgData name="Felipe Bottrel" userId="3f3bf9e99669898b" providerId="LiveId" clId="{B8855344-E2D6-4341-BF92-52BAA71204AE}" dt="2021-03-16T12:05:56.083" v="147"/>
          <ac:picMkLst>
            <pc:docMk/>
            <pc:sldMk cId="348035422" sldId="2611"/>
            <ac:picMk id="40" creationId="{D25ABC4C-01D1-1B40-90B5-63F2D7DF11E3}"/>
          </ac:picMkLst>
        </pc:picChg>
        <pc:picChg chg="add mod">
          <ac:chgData name="Felipe Bottrel" userId="3f3bf9e99669898b" providerId="LiveId" clId="{B8855344-E2D6-4341-BF92-52BAA71204AE}" dt="2021-03-16T12:05:57.074" v="148"/>
          <ac:picMkLst>
            <pc:docMk/>
            <pc:sldMk cId="348035422" sldId="2611"/>
            <ac:picMk id="41" creationId="{1B886754-52FB-B340-89C3-74511316CBEE}"/>
          </ac:picMkLst>
        </pc:picChg>
      </pc:sldChg>
      <pc:sldChg chg="addSp delSp modSp mod chgLayout">
        <pc:chgData name="Felipe Bottrel" userId="3f3bf9e99669898b" providerId="LiveId" clId="{B8855344-E2D6-4341-BF92-52BAA71204AE}" dt="2021-03-16T12:10:33.047" v="184" actId="6264"/>
        <pc:sldMkLst>
          <pc:docMk/>
          <pc:sldMk cId="1495005826" sldId="2630"/>
        </pc:sldMkLst>
        <pc:spChg chg="mod or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2" creationId="{FB38DA47-12A7-C14A-8163-30B05A0A03C8}"/>
          </ac:spMkLst>
        </pc:spChg>
        <pc:spChg chg="mod or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3" creationId="{A46E2750-7FAB-E444-A179-C2553807DFA5}"/>
          </ac:spMkLst>
        </pc:spChg>
        <pc:spChg chg="mod or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4" creationId="{8800310F-32C8-B447-A361-7C7843369944}"/>
          </ac:spMkLst>
        </pc:spChg>
        <pc:spChg chg="add del mod">
          <ac:chgData name="Felipe Bottrel" userId="3f3bf9e99669898b" providerId="LiveId" clId="{B8855344-E2D6-4341-BF92-52BAA71204AE}" dt="2021-03-16T12:10:21.143" v="180"/>
          <ac:spMkLst>
            <pc:docMk/>
            <pc:sldMk cId="1495005826" sldId="2630"/>
            <ac:spMk id="6" creationId="{4767D3EA-DD5C-9343-84EE-6377E8030E77}"/>
          </ac:spMkLst>
        </pc:spChg>
        <pc:spChg chg="mod or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7" creationId="{1E4F4563-5511-9946-8C9E-C2EA4CBE0D30}"/>
          </ac:spMkLst>
        </pc:spChg>
        <pc:spChg chg="mod or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8" creationId="{B839C5DB-5260-884D-8937-1B37B3267D4B}"/>
          </ac:spMkLst>
        </pc:spChg>
        <pc:spChg chg="add del mo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12" creationId="{0FB66C24-47AE-CE4B-9AF0-5322BC5A135C}"/>
          </ac:spMkLst>
        </pc:spChg>
        <pc:spChg chg="add del mo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13" creationId="{3F67138C-9159-9244-A72E-1EA138BB010D}"/>
          </ac:spMkLst>
        </pc:spChg>
        <pc:spChg chg="add del mo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14" creationId="{CEB9F2A0-67F7-5641-BA26-B9E2E580F8C8}"/>
          </ac:spMkLst>
        </pc:spChg>
        <pc:spChg chg="add del mo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15" creationId="{BAD0D10E-44E3-DA46-AE60-BF7546327A7E}"/>
          </ac:spMkLst>
        </pc:spChg>
        <pc:spChg chg="add del mo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17" creationId="{6783A0D3-C46F-7245-AF09-AC51D96DFBC5}"/>
          </ac:spMkLst>
        </pc:spChg>
        <pc:spChg chg="add del mod">
          <ac:chgData name="Felipe Bottrel" userId="3f3bf9e99669898b" providerId="LiveId" clId="{B8855344-E2D6-4341-BF92-52BAA71204AE}" dt="2021-03-16T12:10:33.047" v="184" actId="6264"/>
          <ac:spMkLst>
            <pc:docMk/>
            <pc:sldMk cId="1495005826" sldId="2630"/>
            <ac:spMk id="18" creationId="{C214FB64-C301-DE42-B120-AFBC76F07F2B}"/>
          </ac:spMkLst>
        </pc:spChg>
        <pc:picChg chg="add mod ord modCrop">
          <ac:chgData name="Felipe Bottrel" userId="3f3bf9e99669898b" providerId="LiveId" clId="{B8855344-E2D6-4341-BF92-52BAA71204AE}" dt="2021-03-16T12:10:33.047" v="184" actId="6264"/>
          <ac:picMkLst>
            <pc:docMk/>
            <pc:sldMk cId="1495005826" sldId="2630"/>
            <ac:picMk id="11" creationId="{B13A504A-D2BE-A849-9B00-17380CBA95C2}"/>
          </ac:picMkLst>
        </pc:picChg>
        <pc:picChg chg="del">
          <ac:chgData name="Felipe Bottrel" userId="3f3bf9e99669898b" providerId="LiveId" clId="{B8855344-E2D6-4341-BF92-52BAA71204AE}" dt="2021-03-16T12:09:56.009" v="179" actId="478"/>
          <ac:picMkLst>
            <pc:docMk/>
            <pc:sldMk cId="1495005826" sldId="2630"/>
            <ac:picMk id="19" creationId="{F95BED02-8456-2F49-8231-C3DB5B4D95EE}"/>
          </ac:picMkLst>
        </pc:picChg>
      </pc:sldChg>
      <pc:sldChg chg="modSp mod">
        <pc:chgData name="Felipe Bottrel" userId="3f3bf9e99669898b" providerId="LiveId" clId="{B8855344-E2D6-4341-BF92-52BAA71204AE}" dt="2021-03-16T11:50:32.220" v="4" actId="1037"/>
        <pc:sldMkLst>
          <pc:docMk/>
          <pc:sldMk cId="1620511078" sldId="2633"/>
        </pc:sldMkLst>
        <pc:spChg chg="mod">
          <ac:chgData name="Felipe Bottrel" userId="3f3bf9e99669898b" providerId="LiveId" clId="{B8855344-E2D6-4341-BF92-52BAA71204AE}" dt="2021-03-16T11:50:32.220" v="4" actId="1037"/>
          <ac:spMkLst>
            <pc:docMk/>
            <pc:sldMk cId="1620511078" sldId="2633"/>
            <ac:spMk id="8" creationId="{95CBD8DB-0E95-A946-BD55-FBB94E2EB5A9}"/>
          </ac:spMkLst>
        </pc:spChg>
      </pc:sldChg>
      <pc:sldChg chg="addSp delSp modSp mod">
        <pc:chgData name="Felipe Bottrel" userId="3f3bf9e99669898b" providerId="LiveId" clId="{B8855344-E2D6-4341-BF92-52BAA71204AE}" dt="2021-03-16T12:49:57.792" v="444" actId="1036"/>
        <pc:sldMkLst>
          <pc:docMk/>
          <pc:sldMk cId="2424819665" sldId="2644"/>
        </pc:sldMkLst>
        <pc:picChg chg="del">
          <ac:chgData name="Felipe Bottrel" userId="3f3bf9e99669898b" providerId="LiveId" clId="{B8855344-E2D6-4341-BF92-52BAA71204AE}" dt="2021-03-16T12:49:53.919" v="439" actId="478"/>
          <ac:picMkLst>
            <pc:docMk/>
            <pc:sldMk cId="2424819665" sldId="2644"/>
            <ac:picMk id="15" creationId="{8091771B-319D-C742-821F-562841D2AA4E}"/>
          </ac:picMkLst>
        </pc:picChg>
        <pc:picChg chg="add mod">
          <ac:chgData name="Felipe Bottrel" userId="3f3bf9e99669898b" providerId="LiveId" clId="{B8855344-E2D6-4341-BF92-52BAA71204AE}" dt="2021-03-16T12:49:57.792" v="444" actId="1036"/>
          <ac:picMkLst>
            <pc:docMk/>
            <pc:sldMk cId="2424819665" sldId="2644"/>
            <ac:picMk id="20" creationId="{C05181F9-15F9-5D44-A4F2-18A3D1F4ED82}"/>
          </ac:picMkLst>
        </pc:picChg>
      </pc:sldChg>
      <pc:sldChg chg="addSp delSp modSp mod addCm delCm">
        <pc:chgData name="Felipe Bottrel" userId="3f3bf9e99669898b" providerId="LiveId" clId="{B8855344-E2D6-4341-BF92-52BAA71204AE}" dt="2021-03-16T11:57:56.394" v="82" actId="18331"/>
        <pc:sldMkLst>
          <pc:docMk/>
          <pc:sldMk cId="181978825" sldId="2665"/>
        </pc:sldMkLst>
        <pc:spChg chg="del">
          <ac:chgData name="Felipe Bottrel" userId="3f3bf9e99669898b" providerId="LiveId" clId="{B8855344-E2D6-4341-BF92-52BAA71204AE}" dt="2021-03-16T11:55:57.763" v="60"/>
          <ac:spMkLst>
            <pc:docMk/>
            <pc:sldMk cId="181978825" sldId="2665"/>
            <ac:spMk id="30" creationId="{F478F78D-83BD-BC4C-BBA9-6F87691A2CD6}"/>
          </ac:spMkLst>
        </pc:spChg>
        <pc:spChg chg="del">
          <ac:chgData name="Felipe Bottrel" userId="3f3bf9e99669898b" providerId="LiveId" clId="{B8855344-E2D6-4341-BF92-52BAA71204AE}" dt="2021-03-16T11:56:02.490" v="61"/>
          <ac:spMkLst>
            <pc:docMk/>
            <pc:sldMk cId="181978825" sldId="2665"/>
            <ac:spMk id="31" creationId="{4FC0C9CC-9FD2-BE44-9C4C-9A1BCD157382}"/>
          </ac:spMkLst>
        </pc:spChg>
        <pc:spChg chg="del">
          <ac:chgData name="Felipe Bottrel" userId="3f3bf9e99669898b" providerId="LiveId" clId="{B8855344-E2D6-4341-BF92-52BAA71204AE}" dt="2021-03-16T11:56:13.464" v="62"/>
          <ac:spMkLst>
            <pc:docMk/>
            <pc:sldMk cId="181978825" sldId="2665"/>
            <ac:spMk id="36" creationId="{443B2DAA-910D-D141-BB0C-10632AA31EC4}"/>
          </ac:spMkLst>
        </pc:spChg>
        <pc:picChg chg="add mod modCrop">
          <ac:chgData name="Felipe Bottrel" userId="3f3bf9e99669898b" providerId="LiveId" clId="{B8855344-E2D6-4341-BF92-52BAA71204AE}" dt="2021-03-16T11:57:56.394" v="82" actId="18331"/>
          <ac:picMkLst>
            <pc:docMk/>
            <pc:sldMk cId="181978825" sldId="2665"/>
            <ac:picMk id="37" creationId="{FFA7FE87-AADB-F743-9FFB-828353C8F03B}"/>
          </ac:picMkLst>
        </pc:picChg>
        <pc:picChg chg="add mod modCrop">
          <ac:chgData name="Felipe Bottrel" userId="3f3bf9e99669898b" providerId="LiveId" clId="{B8855344-E2D6-4341-BF92-52BAA71204AE}" dt="2021-03-16T11:57:56.394" v="82" actId="18331"/>
          <ac:picMkLst>
            <pc:docMk/>
            <pc:sldMk cId="181978825" sldId="2665"/>
            <ac:picMk id="38" creationId="{71077BF1-4E78-114C-9826-CD1481AED6DC}"/>
          </ac:picMkLst>
        </pc:picChg>
        <pc:picChg chg="add mod modCrop">
          <ac:chgData name="Felipe Bottrel" userId="3f3bf9e99669898b" providerId="LiveId" clId="{B8855344-E2D6-4341-BF92-52BAA71204AE}" dt="2021-03-16T11:57:56.394" v="82" actId="18331"/>
          <ac:picMkLst>
            <pc:docMk/>
            <pc:sldMk cId="181978825" sldId="2665"/>
            <ac:picMk id="39" creationId="{427ACC99-DF03-ED47-9A2C-AE543CDC7376}"/>
          </ac:picMkLst>
        </pc:picChg>
      </pc:sldChg>
      <pc:sldChg chg="addSp delSp modSp mod">
        <pc:chgData name="Felipe Bottrel" userId="3f3bf9e99669898b" providerId="LiveId" clId="{B8855344-E2D6-4341-BF92-52BAA71204AE}" dt="2021-03-16T12:05:43.746" v="141" actId="18331"/>
        <pc:sldMkLst>
          <pc:docMk/>
          <pc:sldMk cId="1989368387" sldId="2666"/>
        </pc:sldMkLst>
        <pc:spChg chg="add del mod">
          <ac:chgData name="Felipe Bottrel" userId="3f3bf9e99669898b" providerId="LiveId" clId="{B8855344-E2D6-4341-BF92-52BAA71204AE}" dt="2021-03-16T12:05:09.168" v="134" actId="478"/>
          <ac:spMkLst>
            <pc:docMk/>
            <pc:sldMk cId="1989368387" sldId="2666"/>
            <ac:spMk id="12" creationId="{B50B4F2B-D9FE-4140-8D5F-D393D4EFB52E}"/>
          </ac:spMkLst>
        </pc:spChg>
        <pc:spChg chg="add del mod">
          <ac:chgData name="Felipe Bottrel" userId="3f3bf9e99669898b" providerId="LiveId" clId="{B8855344-E2D6-4341-BF92-52BAA71204AE}" dt="2021-03-16T12:05:05.198" v="124" actId="478"/>
          <ac:spMkLst>
            <pc:docMk/>
            <pc:sldMk cId="1989368387" sldId="2666"/>
            <ac:spMk id="16" creationId="{7982CF1E-7C8D-2B46-87BF-3A24B0F90B6E}"/>
          </ac:spMkLst>
        </pc:spChg>
        <pc:spChg chg="del">
          <ac:chgData name="Felipe Bottrel" userId="3f3bf9e99669898b" providerId="LiveId" clId="{B8855344-E2D6-4341-BF92-52BAA71204AE}" dt="2021-03-16T11:58:08.480" v="85"/>
          <ac:spMkLst>
            <pc:docMk/>
            <pc:sldMk cId="1989368387" sldId="2666"/>
            <ac:spMk id="28" creationId="{63C43EB0-1320-0543-8D31-8FEBF44D81D1}"/>
          </ac:spMkLst>
        </pc:spChg>
        <pc:spChg chg="del">
          <ac:chgData name="Felipe Bottrel" userId="3f3bf9e99669898b" providerId="LiveId" clId="{B8855344-E2D6-4341-BF92-52BAA71204AE}" dt="2021-03-16T11:58:09.488" v="86"/>
          <ac:spMkLst>
            <pc:docMk/>
            <pc:sldMk cId="1989368387" sldId="2666"/>
            <ac:spMk id="29" creationId="{294AB2F8-CF07-5949-931E-FEC9CDD8C6D6}"/>
          </ac:spMkLst>
        </pc:spChg>
        <pc:spChg chg="del">
          <ac:chgData name="Felipe Bottrel" userId="3f3bf9e99669898b" providerId="LiveId" clId="{B8855344-E2D6-4341-BF92-52BAA71204AE}" dt="2021-03-16T11:58:10.421" v="87"/>
          <ac:spMkLst>
            <pc:docMk/>
            <pc:sldMk cId="1989368387" sldId="2666"/>
            <ac:spMk id="30" creationId="{2A5EE4C1-0287-244C-8F7C-0D72EA59AF2E}"/>
          </ac:spMkLst>
        </pc:spChg>
        <pc:spChg chg="del">
          <ac:chgData name="Felipe Bottrel" userId="3f3bf9e99669898b" providerId="LiveId" clId="{B8855344-E2D6-4341-BF92-52BAA71204AE}" dt="2021-03-16T11:59:44.956" v="89"/>
          <ac:spMkLst>
            <pc:docMk/>
            <pc:sldMk cId="1989368387" sldId="2666"/>
            <ac:spMk id="31" creationId="{AA35C1DC-D8ED-344D-B06D-4AE4137F49E3}"/>
          </ac:spMkLst>
        </pc:spChg>
        <pc:spChg chg="del">
          <ac:chgData name="Felipe Bottrel" userId="3f3bf9e99669898b" providerId="LiveId" clId="{B8855344-E2D6-4341-BF92-52BAA71204AE}" dt="2021-03-16T11:59:48.058" v="90"/>
          <ac:spMkLst>
            <pc:docMk/>
            <pc:sldMk cId="1989368387" sldId="2666"/>
            <ac:spMk id="32" creationId="{749CC364-76D2-7F4C-A110-B24420442CC1}"/>
          </ac:spMkLst>
        </pc:spChg>
        <pc:picChg chg="add mod modCrop">
          <ac:chgData name="Felipe Bottrel" userId="3f3bf9e99669898b" providerId="LiveId" clId="{B8855344-E2D6-4341-BF92-52BAA71204AE}" dt="2021-03-16T12:05:43.746" v="141" actId="18331"/>
          <ac:picMkLst>
            <pc:docMk/>
            <pc:sldMk cId="1989368387" sldId="2666"/>
            <ac:picMk id="7" creationId="{1B0AFE72-49AC-0046-BEDE-389C3A557775}"/>
          </ac:picMkLst>
        </pc:picChg>
        <pc:picChg chg="add del mod modCrop">
          <ac:chgData name="Felipe Bottrel" userId="3f3bf9e99669898b" providerId="LiveId" clId="{B8855344-E2D6-4341-BF92-52BAA71204AE}" dt="2021-03-16T12:05:43.746" v="141" actId="18331"/>
          <ac:picMkLst>
            <pc:docMk/>
            <pc:sldMk cId="1989368387" sldId="2666"/>
            <ac:picMk id="10" creationId="{9B23ECFA-338A-2B44-A530-A15E6C5432D9}"/>
          </ac:picMkLst>
        </pc:picChg>
        <pc:picChg chg="add del mod modCrop">
          <ac:chgData name="Felipe Bottrel" userId="3f3bf9e99669898b" providerId="LiveId" clId="{B8855344-E2D6-4341-BF92-52BAA71204AE}" dt="2021-03-16T12:05:08.754" v="133"/>
          <ac:picMkLst>
            <pc:docMk/>
            <pc:sldMk cId="1989368387" sldId="2666"/>
            <ac:picMk id="14" creationId="{38B4E127-FD09-4544-B2D8-E320FB737F04}"/>
          </ac:picMkLst>
        </pc:picChg>
        <pc:picChg chg="add del mod modCrop">
          <ac:chgData name="Felipe Bottrel" userId="3f3bf9e99669898b" providerId="LiveId" clId="{B8855344-E2D6-4341-BF92-52BAA71204AE}" dt="2021-03-16T12:05:04.791" v="123"/>
          <ac:picMkLst>
            <pc:docMk/>
            <pc:sldMk cId="1989368387" sldId="2666"/>
            <ac:picMk id="18" creationId="{F4E424F5-7883-9F4B-8801-76DBE4D37F5C}"/>
          </ac:picMkLst>
        </pc:picChg>
        <pc:picChg chg="add del mod">
          <ac:chgData name="Felipe Bottrel" userId="3f3bf9e99669898b" providerId="LiveId" clId="{B8855344-E2D6-4341-BF92-52BAA71204AE}" dt="2021-03-16T11:58:12.224" v="88" actId="478"/>
          <ac:picMkLst>
            <pc:docMk/>
            <pc:sldMk cId="1989368387" sldId="2666"/>
            <ac:picMk id="33" creationId="{27D8ABFB-8A59-7740-A1BE-89174A12C78E}"/>
          </ac:picMkLst>
        </pc:picChg>
        <pc:picChg chg="add del mod">
          <ac:chgData name="Felipe Bottrel" userId="3f3bf9e99669898b" providerId="LiveId" clId="{B8855344-E2D6-4341-BF92-52BAA71204AE}" dt="2021-03-16T11:58:12.224" v="88" actId="478"/>
          <ac:picMkLst>
            <pc:docMk/>
            <pc:sldMk cId="1989368387" sldId="2666"/>
            <ac:picMk id="34" creationId="{CCF13FD9-FF07-B74D-8916-250EC19838D2}"/>
          </ac:picMkLst>
        </pc:picChg>
        <pc:picChg chg="add del mod">
          <ac:chgData name="Felipe Bottrel" userId="3f3bf9e99669898b" providerId="LiveId" clId="{B8855344-E2D6-4341-BF92-52BAA71204AE}" dt="2021-03-16T11:58:12.224" v="88" actId="478"/>
          <ac:picMkLst>
            <pc:docMk/>
            <pc:sldMk cId="1989368387" sldId="2666"/>
            <ac:picMk id="35" creationId="{131E807B-9FEF-2640-B0B9-B894205C411B}"/>
          </ac:picMkLst>
        </pc:picChg>
        <pc:picChg chg="add mod">
          <ac:chgData name="Felipe Bottrel" userId="3f3bf9e99669898b" providerId="LiveId" clId="{B8855344-E2D6-4341-BF92-52BAA71204AE}" dt="2021-03-16T11:58:08.480" v="85"/>
          <ac:picMkLst>
            <pc:docMk/>
            <pc:sldMk cId="1989368387" sldId="2666"/>
            <ac:picMk id="36" creationId="{59A58F05-BF34-7F4C-B780-D4742AA17EE1}"/>
          </ac:picMkLst>
        </pc:picChg>
        <pc:picChg chg="add mod">
          <ac:chgData name="Felipe Bottrel" userId="3f3bf9e99669898b" providerId="LiveId" clId="{B8855344-E2D6-4341-BF92-52BAA71204AE}" dt="2021-03-16T11:58:09.488" v="86"/>
          <ac:picMkLst>
            <pc:docMk/>
            <pc:sldMk cId="1989368387" sldId="2666"/>
            <ac:picMk id="37" creationId="{84424F38-29A8-EC4C-B5BC-09A6CE7E1476}"/>
          </ac:picMkLst>
        </pc:picChg>
        <pc:picChg chg="add mod">
          <ac:chgData name="Felipe Bottrel" userId="3f3bf9e99669898b" providerId="LiveId" clId="{B8855344-E2D6-4341-BF92-52BAA71204AE}" dt="2021-03-16T11:58:10.421" v="87"/>
          <ac:picMkLst>
            <pc:docMk/>
            <pc:sldMk cId="1989368387" sldId="2666"/>
            <ac:picMk id="38" creationId="{EA04572D-C7D6-1E41-9025-D87AC38CD29B}"/>
          </ac:picMkLst>
        </pc:picChg>
      </pc:sldChg>
      <pc:sldChg chg="addSp delSp modSp mod">
        <pc:chgData name="Felipe Bottrel" userId="3f3bf9e99669898b" providerId="LiveId" clId="{B8855344-E2D6-4341-BF92-52BAA71204AE}" dt="2021-03-16T12:07:03.790" v="177" actId="478"/>
        <pc:sldMkLst>
          <pc:docMk/>
          <pc:sldMk cId="3121204207" sldId="2667"/>
        </pc:sldMkLst>
        <pc:spChg chg="del">
          <ac:chgData name="Felipe Bottrel" userId="3f3bf9e99669898b" providerId="LiveId" clId="{B8855344-E2D6-4341-BF92-52BAA71204AE}" dt="2021-03-16T12:07:00.278" v="174"/>
          <ac:spMkLst>
            <pc:docMk/>
            <pc:sldMk cId="3121204207" sldId="2667"/>
            <ac:spMk id="37" creationId="{A6279171-0C62-4047-B564-B5224860A576}"/>
          </ac:spMkLst>
        </pc:spChg>
        <pc:spChg chg="del">
          <ac:chgData name="Felipe Bottrel" userId="3f3bf9e99669898b" providerId="LiveId" clId="{B8855344-E2D6-4341-BF92-52BAA71204AE}" dt="2021-03-16T12:07:01.188" v="175"/>
          <ac:spMkLst>
            <pc:docMk/>
            <pc:sldMk cId="3121204207" sldId="2667"/>
            <ac:spMk id="38" creationId="{CEE7E20F-1B87-DA44-ABF5-FA040BD6DFE3}"/>
          </ac:spMkLst>
        </pc:spChg>
        <pc:spChg chg="del">
          <ac:chgData name="Felipe Bottrel" userId="3f3bf9e99669898b" providerId="LiveId" clId="{B8855344-E2D6-4341-BF92-52BAA71204AE}" dt="2021-03-16T12:07:02.222" v="176"/>
          <ac:spMkLst>
            <pc:docMk/>
            <pc:sldMk cId="3121204207" sldId="2667"/>
            <ac:spMk id="39" creationId="{FF6721B3-D790-6046-B857-FA831C5D00B7}"/>
          </ac:spMkLst>
        </pc:spChg>
        <pc:picChg chg="add del mod">
          <ac:chgData name="Felipe Bottrel" userId="3f3bf9e99669898b" providerId="LiveId" clId="{B8855344-E2D6-4341-BF92-52BAA71204AE}" dt="2021-03-16T12:06:52.395" v="169"/>
          <ac:picMkLst>
            <pc:docMk/>
            <pc:sldMk cId="3121204207" sldId="2667"/>
            <ac:picMk id="32" creationId="{45CCB10E-4019-E342-9A1A-CEB83736EE3C}"/>
          </ac:picMkLst>
        </pc:picChg>
        <pc:picChg chg="add del mod">
          <ac:chgData name="Felipe Bottrel" userId="3f3bf9e99669898b" providerId="LiveId" clId="{B8855344-E2D6-4341-BF92-52BAA71204AE}" dt="2021-03-16T12:07:03.790" v="177" actId="478"/>
          <ac:picMkLst>
            <pc:docMk/>
            <pc:sldMk cId="3121204207" sldId="2667"/>
            <ac:picMk id="33" creationId="{FDC1A56E-1E37-A949-A886-72646B843264}"/>
          </ac:picMkLst>
        </pc:picChg>
        <pc:picChg chg="add del mod">
          <ac:chgData name="Felipe Bottrel" userId="3f3bf9e99669898b" providerId="LiveId" clId="{B8855344-E2D6-4341-BF92-52BAA71204AE}" dt="2021-03-16T12:07:03.790" v="177" actId="478"/>
          <ac:picMkLst>
            <pc:docMk/>
            <pc:sldMk cId="3121204207" sldId="2667"/>
            <ac:picMk id="34" creationId="{1F77F0A7-66C7-544E-A386-798F527E8CD8}"/>
          </ac:picMkLst>
        </pc:picChg>
        <pc:picChg chg="add del mod">
          <ac:chgData name="Felipe Bottrel" userId="3f3bf9e99669898b" providerId="LiveId" clId="{B8855344-E2D6-4341-BF92-52BAA71204AE}" dt="2021-03-16T12:07:03.790" v="177" actId="478"/>
          <ac:picMkLst>
            <pc:docMk/>
            <pc:sldMk cId="3121204207" sldId="2667"/>
            <ac:picMk id="35" creationId="{A6D32DEC-1DE6-484C-A494-5BA2719790EE}"/>
          </ac:picMkLst>
        </pc:picChg>
        <pc:picChg chg="add del mod">
          <ac:chgData name="Felipe Bottrel" userId="3f3bf9e99669898b" providerId="LiveId" clId="{B8855344-E2D6-4341-BF92-52BAA71204AE}" dt="2021-03-16T12:06:59.102" v="173"/>
          <ac:picMkLst>
            <pc:docMk/>
            <pc:sldMk cId="3121204207" sldId="2667"/>
            <ac:picMk id="36" creationId="{B4994B53-714A-A94B-A639-6AD3D8AE2198}"/>
          </ac:picMkLst>
        </pc:picChg>
        <pc:picChg chg="add del mod">
          <ac:chgData name="Felipe Bottrel" userId="3f3bf9e99669898b" providerId="LiveId" clId="{B8855344-E2D6-4341-BF92-52BAA71204AE}" dt="2021-03-16T12:06:59.102" v="173"/>
          <ac:picMkLst>
            <pc:docMk/>
            <pc:sldMk cId="3121204207" sldId="2667"/>
            <ac:picMk id="40" creationId="{7579D328-65A8-2147-AB7C-7331AB15AF47}"/>
          </ac:picMkLst>
        </pc:picChg>
        <pc:picChg chg="add del mod">
          <ac:chgData name="Felipe Bottrel" userId="3f3bf9e99669898b" providerId="LiveId" clId="{B8855344-E2D6-4341-BF92-52BAA71204AE}" dt="2021-03-16T12:06:59.102" v="173"/>
          <ac:picMkLst>
            <pc:docMk/>
            <pc:sldMk cId="3121204207" sldId="2667"/>
            <ac:picMk id="41" creationId="{14187CD5-0AA2-DD47-A3C8-0DFB837F318B}"/>
          </ac:picMkLst>
        </pc:picChg>
        <pc:picChg chg="add mod">
          <ac:chgData name="Felipe Bottrel" userId="3f3bf9e99669898b" providerId="LiveId" clId="{B8855344-E2D6-4341-BF92-52BAA71204AE}" dt="2021-03-16T12:07:00.278" v="174"/>
          <ac:picMkLst>
            <pc:docMk/>
            <pc:sldMk cId="3121204207" sldId="2667"/>
            <ac:picMk id="42" creationId="{924B1A6B-457B-2943-AD20-E571ABC1A195}"/>
          </ac:picMkLst>
        </pc:picChg>
        <pc:picChg chg="add mod">
          <ac:chgData name="Felipe Bottrel" userId="3f3bf9e99669898b" providerId="LiveId" clId="{B8855344-E2D6-4341-BF92-52BAA71204AE}" dt="2021-03-16T12:07:01.188" v="175"/>
          <ac:picMkLst>
            <pc:docMk/>
            <pc:sldMk cId="3121204207" sldId="2667"/>
            <ac:picMk id="43" creationId="{B89F2653-694F-CA4F-B98F-95DEBFE6B544}"/>
          </ac:picMkLst>
        </pc:picChg>
        <pc:picChg chg="add mod">
          <ac:chgData name="Felipe Bottrel" userId="3f3bf9e99669898b" providerId="LiveId" clId="{B8855344-E2D6-4341-BF92-52BAA71204AE}" dt="2021-03-16T12:07:02.222" v="176"/>
          <ac:picMkLst>
            <pc:docMk/>
            <pc:sldMk cId="3121204207" sldId="2667"/>
            <ac:picMk id="44" creationId="{5A86BB1C-936F-C64A-A1F3-F41EC4B0DDB8}"/>
          </ac:picMkLst>
        </pc:picChg>
      </pc:sldChg>
      <pc:sldChg chg="addSp delSp modSp mod">
        <pc:chgData name="Felipe Bottrel" userId="3f3bf9e99669898b" providerId="LiveId" clId="{B8855344-E2D6-4341-BF92-52BAA71204AE}" dt="2021-03-16T12:06:49.998" v="167" actId="478"/>
        <pc:sldMkLst>
          <pc:docMk/>
          <pc:sldMk cId="1476073596" sldId="2668"/>
        </pc:sldMkLst>
        <pc:spChg chg="del">
          <ac:chgData name="Felipe Bottrel" userId="3f3bf9e99669898b" providerId="LiveId" clId="{B8855344-E2D6-4341-BF92-52BAA71204AE}" dt="2021-03-16T12:06:40.521" v="163"/>
          <ac:spMkLst>
            <pc:docMk/>
            <pc:sldMk cId="1476073596" sldId="2668"/>
            <ac:spMk id="43" creationId="{6B1D3117-B8F4-CF4C-B4D1-D245ECF45930}"/>
          </ac:spMkLst>
        </pc:spChg>
        <pc:spChg chg="del">
          <ac:chgData name="Felipe Bottrel" userId="3f3bf9e99669898b" providerId="LiveId" clId="{B8855344-E2D6-4341-BF92-52BAA71204AE}" dt="2021-03-16T12:06:45.561" v="164"/>
          <ac:spMkLst>
            <pc:docMk/>
            <pc:sldMk cId="1476073596" sldId="2668"/>
            <ac:spMk id="45" creationId="{C9751D82-3705-0043-BC30-764F86BD2F37}"/>
          </ac:spMkLst>
        </pc:spChg>
        <pc:spChg chg="del">
          <ac:chgData name="Felipe Bottrel" userId="3f3bf9e99669898b" providerId="LiveId" clId="{B8855344-E2D6-4341-BF92-52BAA71204AE}" dt="2021-03-16T12:06:46.566" v="165"/>
          <ac:spMkLst>
            <pc:docMk/>
            <pc:sldMk cId="1476073596" sldId="2668"/>
            <ac:spMk id="46" creationId="{E4779CBB-D4FA-6749-AB50-C9ABA7AAE409}"/>
          </ac:spMkLst>
        </pc:spChg>
        <pc:spChg chg="del">
          <ac:chgData name="Felipe Bottrel" userId="3f3bf9e99669898b" providerId="LiveId" clId="{B8855344-E2D6-4341-BF92-52BAA71204AE}" dt="2021-03-16T12:06:47.509" v="166"/>
          <ac:spMkLst>
            <pc:docMk/>
            <pc:sldMk cId="1476073596" sldId="2668"/>
            <ac:spMk id="53" creationId="{F639CEE7-09C3-4A44-8496-55B92975AA88}"/>
          </ac:spMkLst>
        </pc:spChg>
        <pc:picChg chg="add del mod">
          <ac:chgData name="Felipe Bottrel" userId="3f3bf9e99669898b" providerId="LiveId" clId="{B8855344-E2D6-4341-BF92-52BAA71204AE}" dt="2021-03-16T12:06:49.998" v="167" actId="478"/>
          <ac:picMkLst>
            <pc:docMk/>
            <pc:sldMk cId="1476073596" sldId="2668"/>
            <ac:picMk id="35" creationId="{EDFB60FC-3F8B-5A46-A1B5-D22D00703A9F}"/>
          </ac:picMkLst>
        </pc:picChg>
        <pc:picChg chg="add del mod">
          <ac:chgData name="Felipe Bottrel" userId="3f3bf9e99669898b" providerId="LiveId" clId="{B8855344-E2D6-4341-BF92-52BAA71204AE}" dt="2021-03-16T12:06:49.998" v="167" actId="478"/>
          <ac:picMkLst>
            <pc:docMk/>
            <pc:sldMk cId="1476073596" sldId="2668"/>
            <ac:picMk id="36" creationId="{8F6A977E-5BE0-7D40-A35C-766C0CB85A02}"/>
          </ac:picMkLst>
        </pc:picChg>
        <pc:picChg chg="add del mod">
          <ac:chgData name="Felipe Bottrel" userId="3f3bf9e99669898b" providerId="LiveId" clId="{B8855344-E2D6-4341-BF92-52BAA71204AE}" dt="2021-03-16T12:06:49.998" v="167" actId="478"/>
          <ac:picMkLst>
            <pc:docMk/>
            <pc:sldMk cId="1476073596" sldId="2668"/>
            <ac:picMk id="37" creationId="{0FBD901A-3CEF-C946-B80A-804CEBE31269}"/>
          </ac:picMkLst>
        </pc:picChg>
        <pc:picChg chg="add del mod">
          <ac:chgData name="Felipe Bottrel" userId="3f3bf9e99669898b" providerId="LiveId" clId="{B8855344-E2D6-4341-BF92-52BAA71204AE}" dt="2021-03-16T12:06:49.998" v="167" actId="478"/>
          <ac:picMkLst>
            <pc:docMk/>
            <pc:sldMk cId="1476073596" sldId="2668"/>
            <ac:picMk id="38" creationId="{EEDAEBB3-0EE2-A844-89DB-CF1B049473DE}"/>
          </ac:picMkLst>
        </pc:picChg>
        <pc:picChg chg="add mod">
          <ac:chgData name="Felipe Bottrel" userId="3f3bf9e99669898b" providerId="LiveId" clId="{B8855344-E2D6-4341-BF92-52BAA71204AE}" dt="2021-03-16T12:06:40.521" v="163"/>
          <ac:picMkLst>
            <pc:docMk/>
            <pc:sldMk cId="1476073596" sldId="2668"/>
            <ac:picMk id="39" creationId="{36ABFA55-048C-5046-8882-DB3B60385298}"/>
          </ac:picMkLst>
        </pc:picChg>
        <pc:picChg chg="add mod">
          <ac:chgData name="Felipe Bottrel" userId="3f3bf9e99669898b" providerId="LiveId" clId="{B8855344-E2D6-4341-BF92-52BAA71204AE}" dt="2021-03-16T12:06:45.561" v="164"/>
          <ac:picMkLst>
            <pc:docMk/>
            <pc:sldMk cId="1476073596" sldId="2668"/>
            <ac:picMk id="40" creationId="{07918D49-DA1D-4047-A825-9177FA5E7305}"/>
          </ac:picMkLst>
        </pc:picChg>
        <pc:picChg chg="add mod">
          <ac:chgData name="Felipe Bottrel" userId="3f3bf9e99669898b" providerId="LiveId" clId="{B8855344-E2D6-4341-BF92-52BAA71204AE}" dt="2021-03-16T12:06:46.566" v="165"/>
          <ac:picMkLst>
            <pc:docMk/>
            <pc:sldMk cId="1476073596" sldId="2668"/>
            <ac:picMk id="41" creationId="{655B40F4-A66C-BB40-9CB3-D0989DDAD835}"/>
          </ac:picMkLst>
        </pc:picChg>
        <pc:picChg chg="add mod">
          <ac:chgData name="Felipe Bottrel" userId="3f3bf9e99669898b" providerId="LiveId" clId="{B8855344-E2D6-4341-BF92-52BAA71204AE}" dt="2021-03-16T12:06:47.509" v="166"/>
          <ac:picMkLst>
            <pc:docMk/>
            <pc:sldMk cId="1476073596" sldId="2668"/>
            <ac:picMk id="42" creationId="{1E2C8D87-41D3-4444-9D03-7ACBCB2B6346}"/>
          </ac:picMkLst>
        </pc:picChg>
      </pc:sldChg>
      <pc:sldChg chg="addSp delSp modSp mod chgLayout">
        <pc:chgData name="Felipe Bottrel" userId="3f3bf9e99669898b" providerId="LiveId" clId="{B8855344-E2D6-4341-BF92-52BAA71204AE}" dt="2021-03-16T12:06:21.812" v="160" actId="6264"/>
        <pc:sldMkLst>
          <pc:docMk/>
          <pc:sldMk cId="1594891678" sldId="2669"/>
        </pc:sldMkLst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2" creationId="{BB0DD137-9079-3C45-AF12-B2D7F2B4244D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3" creationId="{C991389F-7330-8141-AD4A-E70DA40B5833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4" creationId="{AF7BC96E-D5F1-C24A-82C2-A76B5BA2966C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5" creationId="{A7E2CE7D-ED6D-174D-924A-D902EAF0E091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6" creationId="{F2F3FC96-E15B-D042-B7FD-BA04DB269D61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7" creationId="{E3E47842-FD94-B34E-8970-8B38641903ED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" creationId="{AF8785F5-0239-1B46-AC00-64CD11B52D8B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" creationId="{7196CE26-5A14-434F-B780-151FC85A44F1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0" creationId="{11FC3D27-6EB7-3B46-986D-3E2F2CC6564B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1" creationId="{39202B0D-3985-CA4B-9F71-2C35A9411F54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2" creationId="{CF1F9677-7A7D-374C-AB7F-D58FA0C480BB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3" creationId="{2C846AE4-66BD-784C-9E85-4E1858363CF6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4" creationId="{89FEC025-E8D4-EF4B-B2F5-37A82FBFAF19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5" creationId="{553C174E-0C17-2D4F-B512-01EE79613DCA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6" creationId="{2AB225A6-99C7-E04D-9D16-0A3220306A3C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7" creationId="{DAB09102-F177-9941-84A6-1E37121DBA0C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8" creationId="{809435FC-F0B4-5C45-A290-7CCEE79786D3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19" creationId="{1312C653-7950-8047-8C60-23B269786B01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20" creationId="{E862B018-4C1F-0D4B-A8F6-54D4DDDAFE23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21" creationId="{B1B105B0-D4A9-D748-89E9-7C48E8FB73BB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22" creationId="{015B536C-0CCF-E54C-96DA-818BE7EF290F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23" creationId="{B2A036A9-60E8-5844-AF4F-5C922175B5F0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24" creationId="{122DFA78-2DF5-DA48-976D-5E9B3B2F6D6C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25" creationId="{F31FFE60-2A8C-B145-B481-E224D224B8BC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26" creationId="{D69C5D90-5DB9-584E-B4E6-A062FFA1AB8A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27" creationId="{D99AB550-6855-AA45-9CCA-5B9DECC48FFF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28" creationId="{84624366-6C57-0D47-8BAE-6F5A46382F04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29" creationId="{1D443BB4-B1B6-F24B-93D5-B990F4E282D2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30" creationId="{3E66820B-859F-9148-AAF3-C1306C8AD211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31" creationId="{F9791BA9-2810-AB46-A46A-26489BBCF42B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32" creationId="{B7245D33-E5CD-5048-913E-841B58919B3D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33" creationId="{A2C0185C-36A2-584D-A930-FC4545510C9B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34" creationId="{94F33C85-BDF2-654B-9FF0-6AED7BA36F95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35" creationId="{DA52A307-7EB3-3A46-AD3C-FF6C354678B9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36" creationId="{F48AAAD3-A41E-AB47-8988-465380962F60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37" creationId="{E87BF848-BFE4-1C44-A177-714DD091D0B1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50" creationId="{1CD523FD-05B9-F447-9918-100FFA6948A7}"/>
          </ac:spMkLst>
        </pc:spChg>
        <pc:spChg chg="del">
          <ac:chgData name="Felipe Bottrel" userId="3f3bf9e99669898b" providerId="LiveId" clId="{B8855344-E2D6-4341-BF92-52BAA71204AE}" dt="2021-03-16T12:06:10.988" v="153"/>
          <ac:spMkLst>
            <pc:docMk/>
            <pc:sldMk cId="1594891678" sldId="2669"/>
            <ac:spMk id="56" creationId="{C3A10273-DDCB-4F4D-8008-469AE0BD9B24}"/>
          </ac:spMkLst>
        </pc:spChg>
        <pc:spChg chg="del">
          <ac:chgData name="Felipe Bottrel" userId="3f3bf9e99669898b" providerId="LiveId" clId="{B8855344-E2D6-4341-BF92-52BAA71204AE}" dt="2021-03-16T12:06:11.860" v="154"/>
          <ac:spMkLst>
            <pc:docMk/>
            <pc:sldMk cId="1594891678" sldId="2669"/>
            <ac:spMk id="57" creationId="{8D4105D3-F99D-6846-9173-F16F2727A995}"/>
          </ac:spMkLst>
        </pc:spChg>
        <pc:spChg chg="del">
          <ac:chgData name="Felipe Bottrel" userId="3f3bf9e99669898b" providerId="LiveId" clId="{B8855344-E2D6-4341-BF92-52BAA71204AE}" dt="2021-03-16T12:06:12.724" v="155"/>
          <ac:spMkLst>
            <pc:docMk/>
            <pc:sldMk cId="1594891678" sldId="2669"/>
            <ac:spMk id="58" creationId="{1A9F3364-41D7-794F-BC89-821ABCEB39EB}"/>
          </ac:spMkLst>
        </pc:spChg>
        <pc:spChg chg="del">
          <ac:chgData name="Felipe Bottrel" userId="3f3bf9e99669898b" providerId="LiveId" clId="{B8855344-E2D6-4341-BF92-52BAA71204AE}" dt="2021-03-16T12:06:13.639" v="156"/>
          <ac:spMkLst>
            <pc:docMk/>
            <pc:sldMk cId="1594891678" sldId="2669"/>
            <ac:spMk id="59" creationId="{4AFE4865-E3E4-E841-A50B-6ECE592428DF}"/>
          </ac:spMkLst>
        </pc:spChg>
        <pc:spChg chg="del">
          <ac:chgData name="Felipe Bottrel" userId="3f3bf9e99669898b" providerId="LiveId" clId="{B8855344-E2D6-4341-BF92-52BAA71204AE}" dt="2021-03-16T12:06:14.623" v="157"/>
          <ac:spMkLst>
            <pc:docMk/>
            <pc:sldMk cId="1594891678" sldId="2669"/>
            <ac:spMk id="60" creationId="{2A6C50E2-9252-9D40-8CE2-F4C85BE3C567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64" creationId="{DDD639CA-3446-D741-952D-7BF4D73C8934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65" creationId="{B7DA26C6-7AEB-5B49-B3BF-0F96E8701F2A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66" creationId="{C9B74557-E476-124A-B7A6-EAC3C38D42D9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67" creationId="{8F4AA60C-92CB-CB4A-8015-F77CA986B390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68" creationId="{0481A078-28ED-824D-B672-D5EF1CE033EB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69" creationId="{484BE9D7-0DD6-C045-9993-F083EE678921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70" creationId="{A12B2C99-2966-F940-B9CD-782AD1FC62E1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71" creationId="{3D73726D-4CB8-3241-998D-24225A747C48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72" creationId="{61AE1DC0-602D-9E4D-A229-3A4F2FCF2DE2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73" creationId="{A3FFFE4B-FF8F-924A-9D34-5555EE5BEC3C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74" creationId="{24816468-6ED9-714A-8221-3A1554D89D7C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75" creationId="{835325CB-30A8-7F47-8E69-77E6C4B4B6C5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76" creationId="{A311E136-1AAC-C04C-B380-E9C1D3B77497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77" creationId="{A84AE586-B7DA-BC4D-B88D-274A8F795050}"/>
          </ac:spMkLst>
        </pc:spChg>
        <pc:spChg chg="add del mod">
          <ac:chgData name="Felipe Bottrel" userId="3f3bf9e99669898b" providerId="LiveId" clId="{B8855344-E2D6-4341-BF92-52BAA71204AE}" dt="2021-03-16T12:06:19.844" v="159" actId="6264"/>
          <ac:spMkLst>
            <pc:docMk/>
            <pc:sldMk cId="1594891678" sldId="2669"/>
            <ac:spMk id="78" creationId="{F97AB483-4FB1-9944-BD67-C17C3FE49146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79" creationId="{37439EB8-60AA-E742-A664-9DB0573C771D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0" creationId="{6A5981D0-D729-3544-A807-BA6D45BFCD28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1" creationId="{B17B428F-224F-0540-B0D5-7D9E413DB344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2" creationId="{78BAB6D8-29A9-1441-B79B-9880F1358B2E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3" creationId="{6868D0F7-C91F-B843-9D6B-7CE6C22A1F3D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4" creationId="{AE0F44DC-C179-A649-A7D4-21EAEC4E6FA5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5" creationId="{07EFB037-45FA-434E-847A-6D8F1A8C4BC5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6" creationId="{04A351AA-13C2-7044-A767-EBAEAEBC28C0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7" creationId="{70278A58-24B4-EB49-9092-E6D0A6AE054A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8" creationId="{07A5C192-79F2-824E-8C73-007843A9BC07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89" creationId="{4A957FCE-D9FB-5D48-BCA9-9734A72D0AAB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0" creationId="{671FE069-5C2C-D649-9FB2-EA058BA04B37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1" creationId="{E43081C5-8DBE-5445-9F12-28D4AE7551D5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2" creationId="{926AD095-7763-2547-930A-26E1C2C303A9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3" creationId="{0A760764-2E20-8947-8BC9-E824296F2DA0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4" creationId="{FE0AF5E4-51C9-7E4A-A301-C3C16B240DBD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5" creationId="{9E58D1FE-A81B-0146-B853-4C8126759CFA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6" creationId="{BEC85BEB-4BB5-B44C-8D43-955CB3E73043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7" creationId="{0EACB9A0-4AC6-6343-A24E-82CB7EBBE2B1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8" creationId="{41EAAA9D-B974-2F41-B7B0-CB3A912AB335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99" creationId="{47C1F2A4-6012-5D41-B60D-0AA8CFE7DBA0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0" creationId="{F10BA11F-4813-CD4A-B3BB-891CB4527592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1" creationId="{9D65A2E1-1A23-2249-A38B-F5E0D0F71EC6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2" creationId="{D3188FFC-0863-A149-BDBA-DC5D43FA25B6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3" creationId="{14830DB9-E49E-934D-BA80-BEFCE7BF37D8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4" creationId="{325022AA-1CDC-1741-A9C1-FBE962C8F328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5" creationId="{389FA241-4D43-2944-A6EC-BCC2995D0D50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6" creationId="{AE209787-99F6-F048-A1F6-D24459BBDA6D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7" creationId="{E0C58CD2-E1F3-6042-80FB-9F281E58B4AB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8" creationId="{37281308-9FDB-8A4B-8C23-AE387CBF6718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09" creationId="{E401BF0B-1F69-CC4F-A825-A3914F53C3FC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10" creationId="{E6FEF7B1-8ABC-384C-8CE6-9B4095A0D61A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11" creationId="{C0907CA4-05B4-BB42-AD0B-1CBCE02E5F1E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12" creationId="{11332A7D-EC90-0941-8CF8-FE66E5EA7B78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13" creationId="{4E77BC0F-5ECA-3945-99F0-B1DA0E1ADD3F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14" creationId="{B54C064B-92E6-9B42-8757-F251EE5699A8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15" creationId="{EA30C66D-C5FE-294E-8E2E-604E9E35D468}"/>
          </ac:spMkLst>
        </pc:spChg>
        <pc:spChg chg="add del mo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16" creationId="{7177FC0F-0471-BA49-8418-6E63C756AB92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39" creationId="{609924D5-E027-1D4D-A747-E64C2DBF0748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45" creationId="{9C1F9266-45B5-3F4C-9B8F-4183AFFEA410}"/>
          </ac:spMkLst>
        </pc:spChg>
        <pc:spChg chg="mod ord">
          <ac:chgData name="Felipe Bottrel" userId="3f3bf9e99669898b" providerId="LiveId" clId="{B8855344-E2D6-4341-BF92-52BAA71204AE}" dt="2021-03-16T12:06:21.812" v="160" actId="6264"/>
          <ac:spMkLst>
            <pc:docMk/>
            <pc:sldMk cId="1594891678" sldId="2669"/>
            <ac:spMk id="151" creationId="{18F05329-9FBD-6C49-8923-1C2E0087D2F9}"/>
          </ac:spMkLst>
        </pc:sp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38" creationId="{595DF2DC-925D-2D4E-AA92-14101697ACDD}"/>
          </ac:picMkLst>
        </pc:picChg>
        <pc:picChg chg="add del mod">
          <ac:chgData name="Felipe Bottrel" userId="3f3bf9e99669898b" providerId="LiveId" clId="{B8855344-E2D6-4341-BF92-52BAA71204AE}" dt="2021-03-16T12:06:18.026" v="158" actId="478"/>
          <ac:picMkLst>
            <pc:docMk/>
            <pc:sldMk cId="1594891678" sldId="2669"/>
            <ac:picMk id="39" creationId="{B6F83C96-4E49-D74B-8FC9-7C07A3DC4EAB}"/>
          </ac:picMkLst>
        </pc:pic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40" creationId="{CA428B89-0FEF-7F4B-B66E-FCAE74A0EECA}"/>
          </ac:picMkLst>
        </pc:pic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41" creationId="{E6FF6B54-BAC9-A744-9807-F096AF9A779D}"/>
          </ac:picMkLst>
        </pc:pic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42" creationId="{D4E8807D-5D5C-B14E-87AD-0E41486F5624}"/>
          </ac:picMkLst>
        </pc:pic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43" creationId="{E5896E0E-73A0-8B48-A559-62F4B1267FEE}"/>
          </ac:picMkLst>
        </pc:pic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44" creationId="{35A8B70A-D394-CE4D-845B-2414AE7559C0}"/>
          </ac:picMkLst>
        </pc:pic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45" creationId="{1D448D7D-C9DC-DB4C-B5F1-99353BC2CE7D}"/>
          </ac:picMkLst>
        </pc:pic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46" creationId="{844764A4-0A62-D24E-B515-78A7D54E9957}"/>
          </ac:picMkLst>
        </pc:pic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47" creationId="{4736260D-9D25-C94B-B541-F25704765ED1}"/>
          </ac:picMkLst>
        </pc:picChg>
        <pc:picChg chg="mod ord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48" creationId="{A7965044-91DE-1640-A0AA-757E905477B4}"/>
          </ac:picMkLst>
        </pc:picChg>
        <pc:picChg chg="add del mod">
          <ac:chgData name="Felipe Bottrel" userId="3f3bf9e99669898b" providerId="LiveId" clId="{B8855344-E2D6-4341-BF92-52BAA71204AE}" dt="2021-03-16T12:06:18.026" v="158" actId="478"/>
          <ac:picMkLst>
            <pc:docMk/>
            <pc:sldMk cId="1594891678" sldId="2669"/>
            <ac:picMk id="49" creationId="{54701D8A-87F2-D941-8BF4-5211AD93AC9F}"/>
          </ac:picMkLst>
        </pc:picChg>
        <pc:picChg chg="add del mod">
          <ac:chgData name="Felipe Bottrel" userId="3f3bf9e99669898b" providerId="LiveId" clId="{B8855344-E2D6-4341-BF92-52BAA71204AE}" dt="2021-03-16T12:06:18.026" v="158" actId="478"/>
          <ac:picMkLst>
            <pc:docMk/>
            <pc:sldMk cId="1594891678" sldId="2669"/>
            <ac:picMk id="51" creationId="{C7F26C83-F094-5145-BFCF-DE2285721733}"/>
          </ac:picMkLst>
        </pc:picChg>
        <pc:picChg chg="add del mod">
          <ac:chgData name="Felipe Bottrel" userId="3f3bf9e99669898b" providerId="LiveId" clId="{B8855344-E2D6-4341-BF92-52BAA71204AE}" dt="2021-03-16T12:06:18.026" v="158" actId="478"/>
          <ac:picMkLst>
            <pc:docMk/>
            <pc:sldMk cId="1594891678" sldId="2669"/>
            <ac:picMk id="52" creationId="{85F69B5E-61DA-9D49-9138-418F48896B10}"/>
          </ac:picMkLst>
        </pc:picChg>
        <pc:picChg chg="add del mod">
          <ac:chgData name="Felipe Bottrel" userId="3f3bf9e99669898b" providerId="LiveId" clId="{B8855344-E2D6-4341-BF92-52BAA71204AE}" dt="2021-03-16T12:06:18.026" v="158" actId="478"/>
          <ac:picMkLst>
            <pc:docMk/>
            <pc:sldMk cId="1594891678" sldId="2669"/>
            <ac:picMk id="53" creationId="{E341259D-3F9E-5B4D-973A-304D6285B981}"/>
          </ac:picMkLst>
        </pc:picChg>
        <pc:picChg chg="add mod ord modCrop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54" creationId="{699369D2-51B5-3740-82F4-8EABDAEE19C4}"/>
          </ac:picMkLst>
        </pc:picChg>
        <pc:picChg chg="add mod ord modCrop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55" creationId="{906C9AB6-5A38-BB42-87B7-1FD609E0FBED}"/>
          </ac:picMkLst>
        </pc:picChg>
        <pc:picChg chg="add mod ord modCrop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61" creationId="{082BEF00-D74E-E04E-BD8A-5A191B58D322}"/>
          </ac:picMkLst>
        </pc:picChg>
        <pc:picChg chg="add mod ord modCrop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62" creationId="{ABB6C52A-FB58-E941-9220-1AFDCF0A6CF5}"/>
          </ac:picMkLst>
        </pc:picChg>
        <pc:picChg chg="add mod ord modCrop">
          <ac:chgData name="Felipe Bottrel" userId="3f3bf9e99669898b" providerId="LiveId" clId="{B8855344-E2D6-4341-BF92-52BAA71204AE}" dt="2021-03-16T12:06:21.812" v="160" actId="6264"/>
          <ac:picMkLst>
            <pc:docMk/>
            <pc:sldMk cId="1594891678" sldId="2669"/>
            <ac:picMk id="63" creationId="{9DF9E1C4-AAD7-DB4C-BBF3-E80480D0B3BF}"/>
          </ac:picMkLst>
        </pc:picChg>
      </pc:sldChg>
      <pc:sldChg chg="modSp mod">
        <pc:chgData name="Felipe Bottrel" userId="3f3bf9e99669898b" providerId="LiveId" clId="{B8855344-E2D6-4341-BF92-52BAA71204AE}" dt="2021-03-16T21:47:12.596" v="1283" actId="20577"/>
        <pc:sldMkLst>
          <pc:docMk/>
          <pc:sldMk cId="2713027696" sldId="2670"/>
        </pc:sldMkLst>
        <pc:spChg chg="mod">
          <ac:chgData name="Felipe Bottrel" userId="3f3bf9e99669898b" providerId="LiveId" clId="{B8855344-E2D6-4341-BF92-52BAA71204AE}" dt="2021-03-16T21:45:27.434" v="1282" actId="20577"/>
          <ac:spMkLst>
            <pc:docMk/>
            <pc:sldMk cId="2713027696" sldId="2670"/>
            <ac:spMk id="9" creationId="{5D57B124-DB3C-5D47-B123-8D79F9B344A1}"/>
          </ac:spMkLst>
        </pc:spChg>
        <pc:spChg chg="mod">
          <ac:chgData name="Felipe Bottrel" userId="3f3bf9e99669898b" providerId="LiveId" clId="{B8855344-E2D6-4341-BF92-52BAA71204AE}" dt="2021-03-16T21:47:12.596" v="1283" actId="20577"/>
          <ac:spMkLst>
            <pc:docMk/>
            <pc:sldMk cId="2713027696" sldId="2670"/>
            <ac:spMk id="13" creationId="{58C8DC70-BFA6-1E41-BE64-741D35C56FF7}"/>
          </ac:spMkLst>
        </pc:spChg>
        <pc:picChg chg="mod">
          <ac:chgData name="Felipe Bottrel" userId="3f3bf9e99669898b" providerId="LiveId" clId="{B8855344-E2D6-4341-BF92-52BAA71204AE}" dt="2021-03-16T12:07:42.411" v="178" actId="18331"/>
          <ac:picMkLst>
            <pc:docMk/>
            <pc:sldMk cId="2713027696" sldId="2670"/>
            <ac:picMk id="15" creationId="{5EFA60F7-B24F-D34C-8E61-4F4B2B42368D}"/>
          </ac:picMkLst>
        </pc:picChg>
        <pc:picChg chg="mod modCrop">
          <ac:chgData name="Felipe Bottrel" userId="3f3bf9e99669898b" providerId="LiveId" clId="{B8855344-E2D6-4341-BF92-52BAA71204AE}" dt="2021-03-16T12:07:42.411" v="178" actId="18331"/>
          <ac:picMkLst>
            <pc:docMk/>
            <pc:sldMk cId="2713027696" sldId="2670"/>
            <ac:picMk id="16" creationId="{490F06F5-65BF-C043-861E-D0B35D282999}"/>
          </ac:picMkLst>
        </pc:picChg>
      </pc:sldChg>
      <pc:sldChg chg="modSp mod">
        <pc:chgData name="Felipe Bottrel" userId="3f3bf9e99669898b" providerId="LiveId" clId="{B8855344-E2D6-4341-BF92-52BAA71204AE}" dt="2021-03-16T22:34:24.260" v="1291" actId="20577"/>
        <pc:sldMkLst>
          <pc:docMk/>
          <pc:sldMk cId="617393670" sldId="2677"/>
        </pc:sldMkLst>
        <pc:spChg chg="mod">
          <ac:chgData name="Felipe Bottrel" userId="3f3bf9e99669898b" providerId="LiveId" clId="{B8855344-E2D6-4341-BF92-52BAA71204AE}" dt="2021-03-16T22:34:20.969" v="1289" actId="20577"/>
          <ac:spMkLst>
            <pc:docMk/>
            <pc:sldMk cId="617393670" sldId="2677"/>
            <ac:spMk id="15" creationId="{CB872CD9-81EB-254D-AF75-BD8D8F6DF43E}"/>
          </ac:spMkLst>
        </pc:spChg>
        <pc:spChg chg="mod">
          <ac:chgData name="Felipe Bottrel" userId="3f3bf9e99669898b" providerId="LiveId" clId="{B8855344-E2D6-4341-BF92-52BAA71204AE}" dt="2021-03-16T22:34:24.260" v="1291" actId="20577"/>
          <ac:spMkLst>
            <pc:docMk/>
            <pc:sldMk cId="617393670" sldId="2677"/>
            <ac:spMk id="64" creationId="{6F8405BC-7F24-5C46-BC0E-4B1932162A0B}"/>
          </ac:spMkLst>
        </pc:spChg>
      </pc:sldChg>
      <pc:sldChg chg="modNotesTx">
        <pc:chgData name="Felipe Bottrel" userId="3f3bf9e99669898b" providerId="LiveId" clId="{B8855344-E2D6-4341-BF92-52BAA71204AE}" dt="2021-03-16T21:27:17.891" v="1274" actId="20577"/>
        <pc:sldMkLst>
          <pc:docMk/>
          <pc:sldMk cId="3055232589" sldId="2682"/>
        </pc:sldMkLst>
      </pc:sldChg>
      <pc:sldChg chg="addSp delSp modSp mod chgLayout">
        <pc:chgData name="Felipe Bottrel" userId="3f3bf9e99669898b" providerId="LiveId" clId="{B8855344-E2D6-4341-BF92-52BAA71204AE}" dt="2021-03-16T12:45:07.055" v="382" actId="6264"/>
        <pc:sldMkLst>
          <pc:docMk/>
          <pc:sldMk cId="581675266" sldId="2695"/>
        </pc:sldMkLst>
        <pc:spChg chg="add del mod">
          <ac:chgData name="Felipe Bottrel" userId="3f3bf9e99669898b" providerId="LiveId" clId="{B8855344-E2D6-4341-BF92-52BAA71204AE}" dt="2021-03-16T12:44:09.862" v="370"/>
          <ac:spMkLst>
            <pc:docMk/>
            <pc:sldMk cId="581675266" sldId="2695"/>
            <ac:spMk id="3" creationId="{F6059668-9E6F-C540-BCDD-163D48E97775}"/>
          </ac:spMkLst>
        </pc:spChg>
        <pc:spChg chg="add del mod">
          <ac:chgData name="Felipe Bottrel" userId="3f3bf9e99669898b" providerId="LiveId" clId="{B8855344-E2D6-4341-BF92-52BAA71204AE}" dt="2021-03-16T12:44:11.515" v="371" actId="6264"/>
          <ac:spMkLst>
            <pc:docMk/>
            <pc:sldMk cId="581675266" sldId="2695"/>
            <ac:spMk id="4" creationId="{009C9B54-AAF4-7241-A5D6-26934E6ADBEB}"/>
          </ac:spMkLst>
        </pc:spChg>
        <pc:spChg chg="add del mod">
          <ac:chgData name="Felipe Bottrel" userId="3f3bf9e99669898b" providerId="LiveId" clId="{B8855344-E2D6-4341-BF92-52BAA71204AE}" dt="2021-03-16T12:44:11.515" v="371" actId="6264"/>
          <ac:spMkLst>
            <pc:docMk/>
            <pc:sldMk cId="581675266" sldId="2695"/>
            <ac:spMk id="5" creationId="{D755EDC9-833A-314D-B06F-207C809F1733}"/>
          </ac:spMkLst>
        </pc:spChg>
        <pc:spChg chg="add del mod">
          <ac:chgData name="Felipe Bottrel" userId="3f3bf9e99669898b" providerId="LiveId" clId="{B8855344-E2D6-4341-BF92-52BAA71204AE}" dt="2021-03-16T12:44:11.515" v="371" actId="6264"/>
          <ac:spMkLst>
            <pc:docMk/>
            <pc:sldMk cId="581675266" sldId="2695"/>
            <ac:spMk id="6" creationId="{29B19520-1D50-CC49-9927-C133240593F4}"/>
          </ac:spMkLst>
        </pc:spChg>
        <pc:spChg chg="add del mod">
          <ac:chgData name="Felipe Bottrel" userId="3f3bf9e99669898b" providerId="LiveId" clId="{B8855344-E2D6-4341-BF92-52BAA71204AE}" dt="2021-03-16T12:45:07.055" v="382" actId="6264"/>
          <ac:spMkLst>
            <pc:docMk/>
            <pc:sldMk cId="581675266" sldId="2695"/>
            <ac:spMk id="8" creationId="{8E3455BE-6F34-2C47-A584-30A4861977FC}"/>
          </ac:spMkLst>
        </pc:spChg>
        <pc:spChg chg="add del mod">
          <ac:chgData name="Felipe Bottrel" userId="3f3bf9e99669898b" providerId="LiveId" clId="{B8855344-E2D6-4341-BF92-52BAA71204AE}" dt="2021-03-16T12:45:07.055" v="382" actId="6264"/>
          <ac:spMkLst>
            <pc:docMk/>
            <pc:sldMk cId="581675266" sldId="2695"/>
            <ac:spMk id="9" creationId="{C4C16D9A-70B2-2B41-AC1C-A27020E2E28E}"/>
          </ac:spMkLst>
        </pc:spChg>
        <pc:spChg chg="add del mod">
          <ac:chgData name="Felipe Bottrel" userId="3f3bf9e99669898b" providerId="LiveId" clId="{B8855344-E2D6-4341-BF92-52BAA71204AE}" dt="2021-03-16T12:45:07.055" v="382" actId="6264"/>
          <ac:spMkLst>
            <pc:docMk/>
            <pc:sldMk cId="581675266" sldId="2695"/>
            <ac:spMk id="10" creationId="{1FF8A60E-6DEE-854E-9172-A9AE6A86B082}"/>
          </ac:spMkLst>
        </pc:spChg>
        <pc:spChg chg="mod ord">
          <ac:chgData name="Felipe Bottrel" userId="3f3bf9e99669898b" providerId="LiveId" clId="{B8855344-E2D6-4341-BF92-52BAA71204AE}" dt="2021-03-16T12:45:07.055" v="382" actId="6264"/>
          <ac:spMkLst>
            <pc:docMk/>
            <pc:sldMk cId="581675266" sldId="2695"/>
            <ac:spMk id="11" creationId="{038A4F9B-6936-FA41-AB6C-5600C866C39D}"/>
          </ac:spMkLst>
        </pc:spChg>
        <pc:spChg chg="mod ord">
          <ac:chgData name="Felipe Bottrel" userId="3f3bf9e99669898b" providerId="LiveId" clId="{B8855344-E2D6-4341-BF92-52BAA71204AE}" dt="2021-03-16T12:45:07.055" v="382" actId="6264"/>
          <ac:spMkLst>
            <pc:docMk/>
            <pc:sldMk cId="581675266" sldId="2695"/>
            <ac:spMk id="18" creationId="{FBE4818B-F2C9-2444-997B-510EF03314E0}"/>
          </ac:spMkLst>
        </pc:spChg>
        <pc:picChg chg="add mod ord">
          <ac:chgData name="Felipe Bottrel" userId="3f3bf9e99669898b" providerId="LiveId" clId="{B8855344-E2D6-4341-BF92-52BAA71204AE}" dt="2021-03-16T12:45:07.055" v="382" actId="6264"/>
          <ac:picMkLst>
            <pc:docMk/>
            <pc:sldMk cId="581675266" sldId="2695"/>
            <ac:picMk id="7" creationId="{276985A8-2A6C-F94F-8BF4-66377AC8C315}"/>
          </ac:picMkLst>
        </pc:picChg>
        <pc:picChg chg="del">
          <ac:chgData name="Felipe Bottrel" userId="3f3bf9e99669898b" providerId="LiveId" clId="{B8855344-E2D6-4341-BF92-52BAA71204AE}" dt="2021-03-16T12:44:08.179" v="369" actId="478"/>
          <ac:picMkLst>
            <pc:docMk/>
            <pc:sldMk cId="581675266" sldId="2695"/>
            <ac:picMk id="47" creationId="{03CF3E9E-A354-DA4E-825B-CE3CD5ACCD46}"/>
          </ac:picMkLst>
        </pc:picChg>
      </pc:sldChg>
      <pc:sldChg chg="addSp delSp modSp mod chgLayout">
        <pc:chgData name="Felipe Bottrel" userId="3f3bf9e99669898b" providerId="LiveId" clId="{B8855344-E2D6-4341-BF92-52BAA71204AE}" dt="2021-03-16T12:45:08.191" v="383" actId="6264"/>
        <pc:sldMkLst>
          <pc:docMk/>
          <pc:sldMk cId="603787885" sldId="2696"/>
        </pc:sldMkLst>
        <pc:spChg chg="add del mod">
          <ac:chgData name="Felipe Bottrel" userId="3f3bf9e99669898b" providerId="LiveId" clId="{B8855344-E2D6-4341-BF92-52BAA71204AE}" dt="2021-03-16T12:44:34.431" v="373"/>
          <ac:spMkLst>
            <pc:docMk/>
            <pc:sldMk cId="603787885" sldId="2696"/>
            <ac:spMk id="3" creationId="{7DD0592F-DD88-BD4E-825B-BF0CE4855D5E}"/>
          </ac:spMkLst>
        </pc:spChg>
        <pc:spChg chg="mod ord">
          <ac:chgData name="Felipe Bottrel" userId="3f3bf9e99669898b" providerId="LiveId" clId="{B8855344-E2D6-4341-BF92-52BAA71204AE}" dt="2021-03-16T12:45:08.191" v="383" actId="6264"/>
          <ac:spMkLst>
            <pc:docMk/>
            <pc:sldMk cId="603787885" sldId="2696"/>
            <ac:spMk id="4" creationId="{ECAFDB9B-66DA-B349-A14F-017E07703A79}"/>
          </ac:spMkLst>
        </pc:spChg>
        <pc:spChg chg="add del mod">
          <ac:chgData name="Felipe Bottrel" userId="3f3bf9e99669898b" providerId="LiveId" clId="{B8855344-E2D6-4341-BF92-52BAA71204AE}" dt="2021-03-16T12:45:03.645" v="380" actId="6264"/>
          <ac:spMkLst>
            <pc:docMk/>
            <pc:sldMk cId="603787885" sldId="2696"/>
            <ac:spMk id="5" creationId="{35CE0878-A6D3-F048-8746-EF5C66F782EF}"/>
          </ac:spMkLst>
        </pc:spChg>
        <pc:spChg chg="add del mod">
          <ac:chgData name="Felipe Bottrel" userId="3f3bf9e99669898b" providerId="LiveId" clId="{B8855344-E2D6-4341-BF92-52BAA71204AE}" dt="2021-03-16T12:45:03.645" v="380" actId="6264"/>
          <ac:spMkLst>
            <pc:docMk/>
            <pc:sldMk cId="603787885" sldId="2696"/>
            <ac:spMk id="6" creationId="{9BE2FE8A-A4D8-0442-B311-8CFDA55AC27D}"/>
          </ac:spMkLst>
        </pc:spChg>
        <pc:spChg chg="add del mod">
          <ac:chgData name="Felipe Bottrel" userId="3f3bf9e99669898b" providerId="LiveId" clId="{B8855344-E2D6-4341-BF92-52BAA71204AE}" dt="2021-03-16T12:45:03.645" v="380" actId="6264"/>
          <ac:spMkLst>
            <pc:docMk/>
            <pc:sldMk cId="603787885" sldId="2696"/>
            <ac:spMk id="8" creationId="{E8EAAC39-91E3-D24F-AF70-2EC37C760C5F}"/>
          </ac:spMkLst>
        </pc:spChg>
        <pc:spChg chg="add del mod">
          <ac:chgData name="Felipe Bottrel" userId="3f3bf9e99669898b" providerId="LiveId" clId="{B8855344-E2D6-4341-BF92-52BAA71204AE}" dt="2021-03-16T12:45:04.467" v="381" actId="6264"/>
          <ac:spMkLst>
            <pc:docMk/>
            <pc:sldMk cId="603787885" sldId="2696"/>
            <ac:spMk id="9" creationId="{B30B67A4-58B5-8F48-82F1-4C747BC76FCE}"/>
          </ac:spMkLst>
        </pc:spChg>
        <pc:spChg chg="add del mod">
          <ac:chgData name="Felipe Bottrel" userId="3f3bf9e99669898b" providerId="LiveId" clId="{B8855344-E2D6-4341-BF92-52BAA71204AE}" dt="2021-03-16T12:45:04.467" v="381" actId="6264"/>
          <ac:spMkLst>
            <pc:docMk/>
            <pc:sldMk cId="603787885" sldId="2696"/>
            <ac:spMk id="10" creationId="{0B82CDC0-2614-6346-A1B6-EABFC47ECEA0}"/>
          </ac:spMkLst>
        </pc:spChg>
        <pc:spChg chg="add del mod">
          <ac:chgData name="Felipe Bottrel" userId="3f3bf9e99669898b" providerId="LiveId" clId="{B8855344-E2D6-4341-BF92-52BAA71204AE}" dt="2021-03-16T12:45:04.467" v="381" actId="6264"/>
          <ac:spMkLst>
            <pc:docMk/>
            <pc:sldMk cId="603787885" sldId="2696"/>
            <ac:spMk id="11" creationId="{D3CE77C2-4B60-D84F-9DCB-86BC4622FF27}"/>
          </ac:spMkLst>
        </pc:spChg>
        <pc:spChg chg="add del mod">
          <ac:chgData name="Felipe Bottrel" userId="3f3bf9e99669898b" providerId="LiveId" clId="{B8855344-E2D6-4341-BF92-52BAA71204AE}" dt="2021-03-16T12:45:08.191" v="383" actId="6264"/>
          <ac:spMkLst>
            <pc:docMk/>
            <pc:sldMk cId="603787885" sldId="2696"/>
            <ac:spMk id="12" creationId="{44315A04-0E18-5A4F-9302-D09E2093755D}"/>
          </ac:spMkLst>
        </pc:spChg>
        <pc:spChg chg="add del mod">
          <ac:chgData name="Felipe Bottrel" userId="3f3bf9e99669898b" providerId="LiveId" clId="{B8855344-E2D6-4341-BF92-52BAA71204AE}" dt="2021-03-16T12:45:08.191" v="383" actId="6264"/>
          <ac:spMkLst>
            <pc:docMk/>
            <pc:sldMk cId="603787885" sldId="2696"/>
            <ac:spMk id="13" creationId="{82C9344F-8E2F-2543-A95D-29D525B9DF54}"/>
          </ac:spMkLst>
        </pc:spChg>
        <pc:spChg chg="add del mod">
          <ac:chgData name="Felipe Bottrel" userId="3f3bf9e99669898b" providerId="LiveId" clId="{B8855344-E2D6-4341-BF92-52BAA71204AE}" dt="2021-03-16T12:45:08.191" v="383" actId="6264"/>
          <ac:spMkLst>
            <pc:docMk/>
            <pc:sldMk cId="603787885" sldId="2696"/>
            <ac:spMk id="14" creationId="{A4740EA1-866F-9441-8BA9-EB04FBA94C19}"/>
          </ac:spMkLst>
        </pc:spChg>
        <pc:spChg chg="mod ord">
          <ac:chgData name="Felipe Bottrel" userId="3f3bf9e99669898b" providerId="LiveId" clId="{B8855344-E2D6-4341-BF92-52BAA71204AE}" dt="2021-03-16T12:45:08.191" v="383" actId="6264"/>
          <ac:spMkLst>
            <pc:docMk/>
            <pc:sldMk cId="603787885" sldId="2696"/>
            <ac:spMk id="18" creationId="{FBE4818B-F2C9-2444-997B-510EF03314E0}"/>
          </ac:spMkLst>
        </pc:spChg>
        <pc:picChg chg="add mod ord">
          <ac:chgData name="Felipe Bottrel" userId="3f3bf9e99669898b" providerId="LiveId" clId="{B8855344-E2D6-4341-BF92-52BAA71204AE}" dt="2021-03-16T12:45:08.191" v="383" actId="6264"/>
          <ac:picMkLst>
            <pc:docMk/>
            <pc:sldMk cId="603787885" sldId="2696"/>
            <ac:picMk id="7" creationId="{B995C4CE-B0B4-8B4F-B6BF-25423626016E}"/>
          </ac:picMkLst>
        </pc:picChg>
        <pc:picChg chg="del">
          <ac:chgData name="Felipe Bottrel" userId="3f3bf9e99669898b" providerId="LiveId" clId="{B8855344-E2D6-4341-BF92-52BAA71204AE}" dt="2021-03-16T12:44:33.006" v="372" actId="478"/>
          <ac:picMkLst>
            <pc:docMk/>
            <pc:sldMk cId="603787885" sldId="2696"/>
            <ac:picMk id="22" creationId="{DCADB612-FD79-1E48-BF6E-7EFD7E1DB9A1}"/>
          </ac:picMkLst>
        </pc:picChg>
      </pc:sldChg>
      <pc:sldChg chg="modSp mod">
        <pc:chgData name="Felipe Bottrel" userId="3f3bf9e99669898b" providerId="LiveId" clId="{B8855344-E2D6-4341-BF92-52BAA71204AE}" dt="2021-03-16T12:20:07.010" v="306" actId="20577"/>
        <pc:sldMkLst>
          <pc:docMk/>
          <pc:sldMk cId="1709455132" sldId="2697"/>
        </pc:sldMkLst>
        <pc:spChg chg="mod">
          <ac:chgData name="Felipe Bottrel" userId="3f3bf9e99669898b" providerId="LiveId" clId="{B8855344-E2D6-4341-BF92-52BAA71204AE}" dt="2021-03-16T12:20:07.010" v="306" actId="20577"/>
          <ac:spMkLst>
            <pc:docMk/>
            <pc:sldMk cId="1709455132" sldId="2697"/>
            <ac:spMk id="3" creationId="{3747A82C-5367-B640-A5FC-42A9126D95FB}"/>
          </ac:spMkLst>
        </pc:spChg>
      </pc:sldChg>
      <pc:sldChg chg="addSp delSp modSp mod chgLayout">
        <pc:chgData name="Felipe Bottrel" userId="3f3bf9e99669898b" providerId="LiveId" clId="{B8855344-E2D6-4341-BF92-52BAA71204AE}" dt="2021-03-16T14:51:02.634" v="1178"/>
        <pc:sldMkLst>
          <pc:docMk/>
          <pc:sldMk cId="874820848" sldId="2698"/>
        </pc:sldMkLst>
        <pc:spChg chg="mod ord">
          <ac:chgData name="Felipe Bottrel" userId="3f3bf9e99669898b" providerId="LiveId" clId="{B8855344-E2D6-4341-BF92-52BAA71204AE}" dt="2021-03-16T12:43:58.910" v="367" actId="6264"/>
          <ac:spMkLst>
            <pc:docMk/>
            <pc:sldMk cId="874820848" sldId="2698"/>
            <ac:spMk id="2" creationId="{915D444A-40EB-9A49-8309-CBC27BD98A7D}"/>
          </ac:spMkLst>
        </pc:spChg>
        <pc:spChg chg="mod ord">
          <ac:chgData name="Felipe Bottrel" userId="3f3bf9e99669898b" providerId="LiveId" clId="{B8855344-E2D6-4341-BF92-52BAA71204AE}" dt="2021-03-16T12:43:58.910" v="367" actId="6264"/>
          <ac:spMkLst>
            <pc:docMk/>
            <pc:sldMk cId="874820848" sldId="2698"/>
            <ac:spMk id="3" creationId="{3747A82C-5367-B640-A5FC-42A9126D95FB}"/>
          </ac:spMkLst>
        </pc:spChg>
        <pc:spChg chg="add del mod">
          <ac:chgData name="Felipe Bottrel" userId="3f3bf9e99669898b" providerId="LiveId" clId="{B8855344-E2D6-4341-BF92-52BAA71204AE}" dt="2021-03-16T12:43:58.910" v="367" actId="6264"/>
          <ac:spMkLst>
            <pc:docMk/>
            <pc:sldMk cId="874820848" sldId="2698"/>
            <ac:spMk id="4" creationId="{2FA41737-C674-1042-8FC8-EE81E7A1CCE7}"/>
          </ac:spMkLst>
        </pc:spChg>
        <pc:spChg chg="add del mod">
          <ac:chgData name="Felipe Bottrel" userId="3f3bf9e99669898b" providerId="LiveId" clId="{B8855344-E2D6-4341-BF92-52BAA71204AE}" dt="2021-03-16T12:43:58.910" v="367" actId="6264"/>
          <ac:spMkLst>
            <pc:docMk/>
            <pc:sldMk cId="874820848" sldId="2698"/>
            <ac:spMk id="5" creationId="{B09979F2-6136-6745-89A0-ED640E656427}"/>
          </ac:spMkLst>
        </pc:spChg>
        <pc:spChg chg="add del mod">
          <ac:chgData name="Felipe Bottrel" userId="3f3bf9e99669898b" providerId="LiveId" clId="{B8855344-E2D6-4341-BF92-52BAA71204AE}" dt="2021-03-16T12:43:58.910" v="367" actId="6264"/>
          <ac:spMkLst>
            <pc:docMk/>
            <pc:sldMk cId="874820848" sldId="2698"/>
            <ac:spMk id="6" creationId="{39088205-D535-184E-B5F1-FC2B9D145959}"/>
          </ac:spMkLst>
        </pc:spChg>
        <pc:spChg chg="del">
          <ac:chgData name="Felipe Bottrel" userId="3f3bf9e99669898b" providerId="LiveId" clId="{B8855344-E2D6-4341-BF92-52BAA71204AE}" dt="2021-03-16T12:43:58.910" v="367" actId="6264"/>
          <ac:spMkLst>
            <pc:docMk/>
            <pc:sldMk cId="874820848" sldId="2698"/>
            <ac:spMk id="8" creationId="{C99364FF-F253-8347-96FA-ABDB1D76441A}"/>
          </ac:spMkLst>
        </pc:spChg>
        <pc:spChg chg="add del mod">
          <ac:chgData name="Felipe Bottrel" userId="3f3bf9e99669898b" providerId="LiveId" clId="{B8855344-E2D6-4341-BF92-52BAA71204AE}" dt="2021-03-16T12:43:58.910" v="367" actId="6264"/>
          <ac:spMkLst>
            <pc:docMk/>
            <pc:sldMk cId="874820848" sldId="2698"/>
            <ac:spMk id="9" creationId="{1F0BCA72-A1A4-0949-802B-BF3761D2973C}"/>
          </ac:spMkLst>
        </pc:spChg>
        <pc:spChg chg="mod ord">
          <ac:chgData name="Felipe Bottrel" userId="3f3bf9e99669898b" providerId="LiveId" clId="{B8855344-E2D6-4341-BF92-52BAA71204AE}" dt="2021-03-16T12:43:58.910" v="367" actId="6264"/>
          <ac:spMkLst>
            <pc:docMk/>
            <pc:sldMk cId="874820848" sldId="2698"/>
            <ac:spMk id="10" creationId="{02E518AF-732D-DE44-B818-7F6E394B5F16}"/>
          </ac:spMkLst>
        </pc:spChg>
        <pc:spChg chg="add mod ord">
          <ac:chgData name="Felipe Bottrel" userId="3f3bf9e99669898b" providerId="LiveId" clId="{B8855344-E2D6-4341-BF92-52BAA71204AE}" dt="2021-03-16T12:43:58.910" v="367" actId="6264"/>
          <ac:spMkLst>
            <pc:docMk/>
            <pc:sldMk cId="874820848" sldId="2698"/>
            <ac:spMk id="11" creationId="{DB35E7B3-936B-B54F-A98D-3EEB7DF73768}"/>
          </ac:spMkLst>
        </pc:spChg>
        <pc:picChg chg="add mod ord">
          <ac:chgData name="Felipe Bottrel" userId="3f3bf9e99669898b" providerId="LiveId" clId="{B8855344-E2D6-4341-BF92-52BAA71204AE}" dt="2021-03-16T12:43:58.910" v="367" actId="6264"/>
          <ac:picMkLst>
            <pc:docMk/>
            <pc:sldMk cId="874820848" sldId="2698"/>
            <ac:picMk id="7" creationId="{3FD8D3AE-CF57-1645-8D61-DA6C504ECE82}"/>
          </ac:picMkLst>
        </pc:picChg>
        <pc:picChg chg="add del mod">
          <ac:chgData name="Felipe Bottrel" userId="3f3bf9e99669898b" providerId="LiveId" clId="{B8855344-E2D6-4341-BF92-52BAA71204AE}" dt="2021-03-16T14:51:02.634" v="1178"/>
          <ac:picMkLst>
            <pc:docMk/>
            <pc:sldMk cId="874820848" sldId="2698"/>
            <ac:picMk id="8" creationId="{A5A55F01-9AA5-5847-B1AC-327025120502}"/>
          </ac:picMkLst>
        </pc:picChg>
        <pc:picChg chg="del">
          <ac:chgData name="Felipe Bottrel" userId="3f3bf9e99669898b" providerId="LiveId" clId="{B8855344-E2D6-4341-BF92-52BAA71204AE}" dt="2021-03-16T12:43:52.892" v="365" actId="478"/>
          <ac:picMkLst>
            <pc:docMk/>
            <pc:sldMk cId="874820848" sldId="2698"/>
            <ac:picMk id="39" creationId="{ED8BF1AD-50DF-2B4F-AB5B-6AD6B2FB29E7}"/>
          </ac:picMkLst>
        </pc:picChg>
      </pc:sldChg>
      <pc:sldChg chg="addSp delSp modSp mod chgLayout">
        <pc:chgData name="Felipe Bottrel" userId="3f3bf9e99669898b" providerId="LiveId" clId="{B8855344-E2D6-4341-BF92-52BAA71204AE}" dt="2021-03-16T12:43:06.861" v="353" actId="6264"/>
        <pc:sldMkLst>
          <pc:docMk/>
          <pc:sldMk cId="2668072245" sldId="2699"/>
        </pc:sldMkLst>
        <pc:spChg chg="mod ord">
          <ac:chgData name="Felipe Bottrel" userId="3f3bf9e99669898b" providerId="LiveId" clId="{B8855344-E2D6-4341-BF92-52BAA71204AE}" dt="2021-03-16T12:43:06.861" v="353" actId="6264"/>
          <ac:spMkLst>
            <pc:docMk/>
            <pc:sldMk cId="2668072245" sldId="2699"/>
            <ac:spMk id="2" creationId="{915D444A-40EB-9A49-8309-CBC27BD98A7D}"/>
          </ac:spMkLst>
        </pc:spChg>
        <pc:spChg chg="mod ord">
          <ac:chgData name="Felipe Bottrel" userId="3f3bf9e99669898b" providerId="LiveId" clId="{B8855344-E2D6-4341-BF92-52BAA71204AE}" dt="2021-03-16T12:43:06.861" v="353" actId="6264"/>
          <ac:spMkLst>
            <pc:docMk/>
            <pc:sldMk cId="2668072245" sldId="2699"/>
            <ac:spMk id="3" creationId="{3747A82C-5367-B640-A5FC-42A9126D95FB}"/>
          </ac:spMkLst>
        </pc:spChg>
        <pc:spChg chg="add del mod">
          <ac:chgData name="Felipe Bottrel" userId="3f3bf9e99669898b" providerId="LiveId" clId="{B8855344-E2D6-4341-BF92-52BAA71204AE}" dt="2021-03-16T12:20:18.003" v="309" actId="6264"/>
          <ac:spMkLst>
            <pc:docMk/>
            <pc:sldMk cId="2668072245" sldId="2699"/>
            <ac:spMk id="4" creationId="{254AEBD4-D542-A644-9F6D-17DF36B5DE76}"/>
          </ac:spMkLst>
        </pc:spChg>
        <pc:spChg chg="add del mod">
          <ac:chgData name="Felipe Bottrel" userId="3f3bf9e99669898b" providerId="LiveId" clId="{B8855344-E2D6-4341-BF92-52BAA71204AE}" dt="2021-03-16T12:20:18.003" v="309" actId="6264"/>
          <ac:spMkLst>
            <pc:docMk/>
            <pc:sldMk cId="2668072245" sldId="2699"/>
            <ac:spMk id="5" creationId="{56CF6B8D-7C2D-A846-B773-22894986E0FE}"/>
          </ac:spMkLst>
        </pc:spChg>
        <pc:spChg chg="add del mod">
          <ac:chgData name="Felipe Bottrel" userId="3f3bf9e99669898b" providerId="LiveId" clId="{B8855344-E2D6-4341-BF92-52BAA71204AE}" dt="2021-03-16T12:20:18.003" v="309" actId="6264"/>
          <ac:spMkLst>
            <pc:docMk/>
            <pc:sldMk cId="2668072245" sldId="2699"/>
            <ac:spMk id="6" creationId="{30415DAE-D94A-0449-8F2D-A7D770CB5E05}"/>
          </ac:spMkLst>
        </pc:spChg>
        <pc:spChg chg="add del mod">
          <ac:chgData name="Felipe Bottrel" userId="3f3bf9e99669898b" providerId="LiveId" clId="{B8855344-E2D6-4341-BF92-52BAA71204AE}" dt="2021-03-16T12:20:18.003" v="309" actId="6264"/>
          <ac:spMkLst>
            <pc:docMk/>
            <pc:sldMk cId="2668072245" sldId="2699"/>
            <ac:spMk id="8" creationId="{08BE4614-6B66-B741-B7EB-BE9DB6C76BFB}"/>
          </ac:spMkLst>
        </pc:spChg>
        <pc:spChg chg="add del mod">
          <ac:chgData name="Felipe Bottrel" userId="3f3bf9e99669898b" providerId="LiveId" clId="{B8855344-E2D6-4341-BF92-52BAA71204AE}" dt="2021-03-16T12:20:18.003" v="309" actId="6264"/>
          <ac:spMkLst>
            <pc:docMk/>
            <pc:sldMk cId="2668072245" sldId="2699"/>
            <ac:spMk id="9" creationId="{08C4523B-5C5A-D544-A722-55E18296384F}"/>
          </ac:spMkLst>
        </pc:spChg>
        <pc:spChg chg="add del mod">
          <ac:chgData name="Felipe Bottrel" userId="3f3bf9e99669898b" providerId="LiveId" clId="{B8855344-E2D6-4341-BF92-52BAA71204AE}" dt="2021-03-16T12:42:04.669" v="341"/>
          <ac:spMkLst>
            <pc:docMk/>
            <pc:sldMk cId="2668072245" sldId="2699"/>
            <ac:spMk id="12" creationId="{F2454631-C5B5-6D40-8801-9C4D5A2D822D}"/>
          </ac:spMkLst>
        </pc:spChg>
        <pc:spChg chg="add del mod">
          <ac:chgData name="Felipe Bottrel" userId="3f3bf9e99669898b" providerId="LiveId" clId="{B8855344-E2D6-4341-BF92-52BAA71204AE}" dt="2021-03-16T12:42:08.526" v="343" actId="6264"/>
          <ac:spMkLst>
            <pc:docMk/>
            <pc:sldMk cId="2668072245" sldId="2699"/>
            <ac:spMk id="13" creationId="{D1E43030-D897-2B49-83DC-7F9D2B91C561}"/>
          </ac:spMkLst>
        </pc:spChg>
        <pc:spChg chg="add del mod">
          <ac:chgData name="Felipe Bottrel" userId="3f3bf9e99669898b" providerId="LiveId" clId="{B8855344-E2D6-4341-BF92-52BAA71204AE}" dt="2021-03-16T12:42:08.526" v="343" actId="6264"/>
          <ac:spMkLst>
            <pc:docMk/>
            <pc:sldMk cId="2668072245" sldId="2699"/>
            <ac:spMk id="14" creationId="{B753F89B-E396-1845-9062-0DE213448F4E}"/>
          </ac:spMkLst>
        </pc:spChg>
        <pc:spChg chg="add del mod">
          <ac:chgData name="Felipe Bottrel" userId="3f3bf9e99669898b" providerId="LiveId" clId="{B8855344-E2D6-4341-BF92-52BAA71204AE}" dt="2021-03-16T12:42:08.526" v="343" actId="6264"/>
          <ac:spMkLst>
            <pc:docMk/>
            <pc:sldMk cId="2668072245" sldId="2699"/>
            <ac:spMk id="15" creationId="{2898D4C6-401B-FB4D-A95F-9D265DD90438}"/>
          </ac:spMkLst>
        </pc:spChg>
        <pc:spChg chg="add del mod">
          <ac:chgData name="Felipe Bottrel" userId="3f3bf9e99669898b" providerId="LiveId" clId="{B8855344-E2D6-4341-BF92-52BAA71204AE}" dt="2021-03-16T12:42:08.526" v="343" actId="6264"/>
          <ac:spMkLst>
            <pc:docMk/>
            <pc:sldMk cId="2668072245" sldId="2699"/>
            <ac:spMk id="18" creationId="{D5B1B28C-9E61-944C-96BD-D82EFD7A867E}"/>
          </ac:spMkLst>
        </pc:spChg>
        <pc:spChg chg="add del mod">
          <ac:chgData name="Felipe Bottrel" userId="3f3bf9e99669898b" providerId="LiveId" clId="{B8855344-E2D6-4341-BF92-52BAA71204AE}" dt="2021-03-16T12:42:08.526" v="343" actId="6264"/>
          <ac:spMkLst>
            <pc:docMk/>
            <pc:sldMk cId="2668072245" sldId="2699"/>
            <ac:spMk id="19" creationId="{937EAF41-D6D9-F64A-9BE3-839F2145F07E}"/>
          </ac:spMkLst>
        </pc:spChg>
        <pc:spChg chg="add del mod">
          <ac:chgData name="Felipe Bottrel" userId="3f3bf9e99669898b" providerId="LiveId" clId="{B8855344-E2D6-4341-BF92-52BAA71204AE}" dt="2021-03-16T12:42:23.950" v="345" actId="6264"/>
          <ac:spMkLst>
            <pc:docMk/>
            <pc:sldMk cId="2668072245" sldId="2699"/>
            <ac:spMk id="20" creationId="{33959021-5DB7-C84C-8B1C-B1C648675E2F}"/>
          </ac:spMkLst>
        </pc:spChg>
        <pc:spChg chg="add del mod">
          <ac:chgData name="Felipe Bottrel" userId="3f3bf9e99669898b" providerId="LiveId" clId="{B8855344-E2D6-4341-BF92-52BAA71204AE}" dt="2021-03-16T12:42:23.950" v="345" actId="6264"/>
          <ac:spMkLst>
            <pc:docMk/>
            <pc:sldMk cId="2668072245" sldId="2699"/>
            <ac:spMk id="21" creationId="{41CDDB90-3AA6-354C-8E9B-AEE5ADA1B967}"/>
          </ac:spMkLst>
        </pc:spChg>
        <pc:spChg chg="add del mod">
          <ac:chgData name="Felipe Bottrel" userId="3f3bf9e99669898b" providerId="LiveId" clId="{B8855344-E2D6-4341-BF92-52BAA71204AE}" dt="2021-03-16T12:42:23.950" v="345" actId="6264"/>
          <ac:spMkLst>
            <pc:docMk/>
            <pc:sldMk cId="2668072245" sldId="2699"/>
            <ac:spMk id="22" creationId="{F702B9A9-ACFC-D446-81FC-1F87B09129A1}"/>
          </ac:spMkLst>
        </pc:spChg>
        <pc:spChg chg="add del mod">
          <ac:chgData name="Felipe Bottrel" userId="3f3bf9e99669898b" providerId="LiveId" clId="{B8855344-E2D6-4341-BF92-52BAA71204AE}" dt="2021-03-16T12:42:23.950" v="345" actId="6264"/>
          <ac:spMkLst>
            <pc:docMk/>
            <pc:sldMk cId="2668072245" sldId="2699"/>
            <ac:spMk id="23" creationId="{24DE474E-47B5-0E4F-9913-FDBBE9177CE5}"/>
          </ac:spMkLst>
        </pc:spChg>
        <pc:spChg chg="add del mod">
          <ac:chgData name="Felipe Bottrel" userId="3f3bf9e99669898b" providerId="LiveId" clId="{B8855344-E2D6-4341-BF92-52BAA71204AE}" dt="2021-03-16T12:42:23.950" v="345" actId="6264"/>
          <ac:spMkLst>
            <pc:docMk/>
            <pc:sldMk cId="2668072245" sldId="2699"/>
            <ac:spMk id="25" creationId="{9B1876BD-765E-A946-93E3-24E6AE99F85B}"/>
          </ac:spMkLst>
        </pc:spChg>
        <pc:spChg chg="add del mod">
          <ac:chgData name="Felipe Bottrel" userId="3f3bf9e99669898b" providerId="LiveId" clId="{B8855344-E2D6-4341-BF92-52BAA71204AE}" dt="2021-03-16T12:42:50.827" v="347" actId="6264"/>
          <ac:spMkLst>
            <pc:docMk/>
            <pc:sldMk cId="2668072245" sldId="2699"/>
            <ac:spMk id="26" creationId="{957386A3-F519-E34D-9CA8-EB03C2544606}"/>
          </ac:spMkLst>
        </pc:spChg>
        <pc:spChg chg="add del mod">
          <ac:chgData name="Felipe Bottrel" userId="3f3bf9e99669898b" providerId="LiveId" clId="{B8855344-E2D6-4341-BF92-52BAA71204AE}" dt="2021-03-16T12:42:50.827" v="347" actId="6264"/>
          <ac:spMkLst>
            <pc:docMk/>
            <pc:sldMk cId="2668072245" sldId="2699"/>
            <ac:spMk id="27" creationId="{156B274F-879B-BF46-B629-719B7C82FB40}"/>
          </ac:spMkLst>
        </pc:spChg>
        <pc:spChg chg="add del mod">
          <ac:chgData name="Felipe Bottrel" userId="3f3bf9e99669898b" providerId="LiveId" clId="{B8855344-E2D6-4341-BF92-52BAA71204AE}" dt="2021-03-16T12:42:50.827" v="347" actId="6264"/>
          <ac:spMkLst>
            <pc:docMk/>
            <pc:sldMk cId="2668072245" sldId="2699"/>
            <ac:spMk id="28" creationId="{634AD759-E493-8544-8F0A-2BF60F284994}"/>
          </ac:spMkLst>
        </pc:spChg>
        <pc:spChg chg="add del mod">
          <ac:chgData name="Felipe Bottrel" userId="3f3bf9e99669898b" providerId="LiveId" clId="{B8855344-E2D6-4341-BF92-52BAA71204AE}" dt="2021-03-16T12:42:50.827" v="347" actId="6264"/>
          <ac:spMkLst>
            <pc:docMk/>
            <pc:sldMk cId="2668072245" sldId="2699"/>
            <ac:spMk id="29" creationId="{AA8D42ED-D29C-A04C-9828-D1F9AC5484C7}"/>
          </ac:spMkLst>
        </pc:spChg>
        <pc:spChg chg="add del mod">
          <ac:chgData name="Felipe Bottrel" userId="3f3bf9e99669898b" providerId="LiveId" clId="{B8855344-E2D6-4341-BF92-52BAA71204AE}" dt="2021-03-16T12:42:50.827" v="347" actId="6264"/>
          <ac:spMkLst>
            <pc:docMk/>
            <pc:sldMk cId="2668072245" sldId="2699"/>
            <ac:spMk id="30" creationId="{58801448-B84A-6C45-B2FC-ECAF4D630BE5}"/>
          </ac:spMkLst>
        </pc:spChg>
        <pc:spChg chg="add del mod">
          <ac:chgData name="Felipe Bottrel" userId="3f3bf9e99669898b" providerId="LiveId" clId="{B8855344-E2D6-4341-BF92-52BAA71204AE}" dt="2021-03-16T12:43:06.861" v="353" actId="6264"/>
          <ac:spMkLst>
            <pc:docMk/>
            <pc:sldMk cId="2668072245" sldId="2699"/>
            <ac:spMk id="31" creationId="{E7BDD025-6343-3A4C-8902-1D55A8FEB29C}"/>
          </ac:spMkLst>
        </pc:spChg>
        <pc:spChg chg="add del mod">
          <ac:chgData name="Felipe Bottrel" userId="3f3bf9e99669898b" providerId="LiveId" clId="{B8855344-E2D6-4341-BF92-52BAA71204AE}" dt="2021-03-16T12:43:06.861" v="353" actId="6264"/>
          <ac:spMkLst>
            <pc:docMk/>
            <pc:sldMk cId="2668072245" sldId="2699"/>
            <ac:spMk id="32" creationId="{4063A130-9198-CC48-A1BF-8993F2016758}"/>
          </ac:spMkLst>
        </pc:spChg>
        <pc:spChg chg="add del mod">
          <ac:chgData name="Felipe Bottrel" userId="3f3bf9e99669898b" providerId="LiveId" clId="{B8855344-E2D6-4341-BF92-52BAA71204AE}" dt="2021-03-16T12:43:06.861" v="353" actId="6264"/>
          <ac:spMkLst>
            <pc:docMk/>
            <pc:sldMk cId="2668072245" sldId="2699"/>
            <ac:spMk id="33" creationId="{6DB3359B-6736-CB4A-A53F-0DB395B3B208}"/>
          </ac:spMkLst>
        </pc:spChg>
        <pc:spChg chg="add del mod">
          <ac:chgData name="Felipe Bottrel" userId="3f3bf9e99669898b" providerId="LiveId" clId="{B8855344-E2D6-4341-BF92-52BAA71204AE}" dt="2021-03-16T12:43:06.861" v="353" actId="6264"/>
          <ac:spMkLst>
            <pc:docMk/>
            <pc:sldMk cId="2668072245" sldId="2699"/>
            <ac:spMk id="34" creationId="{05DE36C1-4AF4-5245-9CD2-3BAD3153D6BA}"/>
          </ac:spMkLst>
        </pc:spChg>
        <pc:spChg chg="add del mod">
          <ac:chgData name="Felipe Bottrel" userId="3f3bf9e99669898b" providerId="LiveId" clId="{B8855344-E2D6-4341-BF92-52BAA71204AE}" dt="2021-03-16T12:43:06.861" v="353" actId="6264"/>
          <ac:spMkLst>
            <pc:docMk/>
            <pc:sldMk cId="2668072245" sldId="2699"/>
            <ac:spMk id="35" creationId="{A40EEDFF-A78B-C642-9308-2F59F26FA807}"/>
          </ac:spMkLst>
        </pc:spChg>
        <pc:spChg chg="mod ord">
          <ac:chgData name="Felipe Bottrel" userId="3f3bf9e99669898b" providerId="LiveId" clId="{B8855344-E2D6-4341-BF92-52BAA71204AE}" dt="2021-03-16T12:43:06.861" v="353" actId="6264"/>
          <ac:spMkLst>
            <pc:docMk/>
            <pc:sldMk cId="2668072245" sldId="2699"/>
            <ac:spMk id="36" creationId="{BE8D0F2C-1EC9-5F4D-B3BD-6A76D8AE13B3}"/>
          </ac:spMkLst>
        </pc:spChg>
        <pc:picChg chg="add del mod">
          <ac:chgData name="Felipe Bottrel" userId="3f3bf9e99669898b" providerId="LiveId" clId="{B8855344-E2D6-4341-BF92-52BAA71204AE}" dt="2021-03-16T12:33:41.293" v="318"/>
          <ac:picMkLst>
            <pc:docMk/>
            <pc:sldMk cId="2668072245" sldId="2699"/>
            <ac:picMk id="5" creationId="{744B4646-CB33-1046-A069-F0688BF64CFF}"/>
          </ac:picMkLst>
        </pc:picChg>
        <pc:picChg chg="add del mod">
          <ac:chgData name="Felipe Bottrel" userId="3f3bf9e99669898b" providerId="LiveId" clId="{B8855344-E2D6-4341-BF92-52BAA71204AE}" dt="2021-03-16T12:33:41.293" v="318"/>
          <ac:picMkLst>
            <pc:docMk/>
            <pc:sldMk cId="2668072245" sldId="2699"/>
            <ac:picMk id="8" creationId="{35BCA9F4-0DF8-8244-A5E2-C187B747886B}"/>
          </ac:picMkLst>
        </pc:picChg>
        <pc:picChg chg="add del mod">
          <ac:chgData name="Felipe Bottrel" userId="3f3bf9e99669898b" providerId="LiveId" clId="{B8855344-E2D6-4341-BF92-52BAA71204AE}" dt="2021-03-16T12:33:41.293" v="318"/>
          <ac:picMkLst>
            <pc:docMk/>
            <pc:sldMk cId="2668072245" sldId="2699"/>
            <ac:picMk id="10" creationId="{668607C0-7242-FF41-82CE-F6C598BADC73}"/>
          </ac:picMkLst>
        </pc:picChg>
        <pc:picChg chg="add del mod">
          <ac:chgData name="Felipe Bottrel" userId="3f3bf9e99669898b" providerId="LiveId" clId="{B8855344-E2D6-4341-BF92-52BAA71204AE}" dt="2021-03-16T12:34:38.766" v="338"/>
          <ac:picMkLst>
            <pc:docMk/>
            <pc:sldMk cId="2668072245" sldId="2699"/>
            <ac:picMk id="16" creationId="{94C6D246-7D39-6B47-A00F-23A0B48A4D56}"/>
          </ac:picMkLst>
        </pc:picChg>
        <pc:picChg chg="add mod ord">
          <ac:chgData name="Felipe Bottrel" userId="3f3bf9e99669898b" providerId="LiveId" clId="{B8855344-E2D6-4341-BF92-52BAA71204AE}" dt="2021-03-16T12:43:06.861" v="353" actId="6264"/>
          <ac:picMkLst>
            <pc:docMk/>
            <pc:sldMk cId="2668072245" sldId="2699"/>
            <ac:picMk id="17" creationId="{60B1C9D2-E178-CB4D-A1EC-4EBE1A1C111D}"/>
          </ac:picMkLst>
        </pc:picChg>
        <pc:picChg chg="mod ord modCrop">
          <ac:chgData name="Felipe Bottrel" userId="3f3bf9e99669898b" providerId="LiveId" clId="{B8855344-E2D6-4341-BF92-52BAA71204AE}" dt="2021-03-16T12:43:06.861" v="353" actId="6264"/>
          <ac:picMkLst>
            <pc:docMk/>
            <pc:sldMk cId="2668072245" sldId="2699"/>
            <ac:picMk id="24" creationId="{F972B542-1B01-5941-8FB9-B2574D0E9351}"/>
          </ac:picMkLst>
        </pc:picChg>
        <pc:picChg chg="del mod ord">
          <ac:chgData name="Felipe Bottrel" userId="3f3bf9e99669898b" providerId="LiveId" clId="{B8855344-E2D6-4341-BF92-52BAA71204AE}" dt="2021-03-16T12:34:22.011" v="336" actId="478"/>
          <ac:picMkLst>
            <pc:docMk/>
            <pc:sldMk cId="2668072245" sldId="2699"/>
            <ac:picMk id="39" creationId="{ED8BF1AD-50DF-2B4F-AB5B-6AD6B2FB29E7}"/>
          </ac:picMkLst>
        </pc:picChg>
      </pc:sldChg>
      <pc:sldChg chg="addSp delSp modSp mod chgLayout">
        <pc:chgData name="Felipe Bottrel" userId="3f3bf9e99669898b" providerId="LiveId" clId="{B8855344-E2D6-4341-BF92-52BAA71204AE}" dt="2021-03-16T12:44:38.940" v="375"/>
        <pc:sldMkLst>
          <pc:docMk/>
          <pc:sldMk cId="875586389" sldId="2700"/>
        </pc:sldMkLst>
        <pc:spChg chg="mod ord">
          <ac:chgData name="Felipe Bottrel" userId="3f3bf9e99669898b" providerId="LiveId" clId="{B8855344-E2D6-4341-BF92-52BAA71204AE}" dt="2021-03-16T12:44:37.552" v="374" actId="6264"/>
          <ac:spMkLst>
            <pc:docMk/>
            <pc:sldMk cId="875586389" sldId="2700"/>
            <ac:spMk id="2" creationId="{915D444A-40EB-9A49-8309-CBC27BD98A7D}"/>
          </ac:spMkLst>
        </pc:spChg>
        <pc:spChg chg="mod ord">
          <ac:chgData name="Felipe Bottrel" userId="3f3bf9e99669898b" providerId="LiveId" clId="{B8855344-E2D6-4341-BF92-52BAA71204AE}" dt="2021-03-16T12:44:37.552" v="374" actId="6264"/>
          <ac:spMkLst>
            <pc:docMk/>
            <pc:sldMk cId="875586389" sldId="2700"/>
            <ac:spMk id="3" creationId="{3747A82C-5367-B640-A5FC-42A9126D95FB}"/>
          </ac:spMkLst>
        </pc:spChg>
        <pc:spChg chg="add del mod">
          <ac:chgData name="Felipe Bottrel" userId="3f3bf9e99669898b" providerId="LiveId" clId="{B8855344-E2D6-4341-BF92-52BAA71204AE}" dt="2021-03-16T12:44:37.552" v="374" actId="6264"/>
          <ac:spMkLst>
            <pc:docMk/>
            <pc:sldMk cId="875586389" sldId="2700"/>
            <ac:spMk id="4" creationId="{18D81514-5F2F-3745-9D01-E209F85E1A21}"/>
          </ac:spMkLst>
        </pc:spChg>
        <pc:spChg chg="add del mod">
          <ac:chgData name="Felipe Bottrel" userId="3f3bf9e99669898b" providerId="LiveId" clId="{B8855344-E2D6-4341-BF92-52BAA71204AE}" dt="2021-03-16T12:44:37.552" v="374" actId="6264"/>
          <ac:spMkLst>
            <pc:docMk/>
            <pc:sldMk cId="875586389" sldId="2700"/>
            <ac:spMk id="5" creationId="{0C557D86-03C8-CC49-88EF-10EEB2B9F67E}"/>
          </ac:spMkLst>
        </pc:spChg>
        <pc:spChg chg="add del mod">
          <ac:chgData name="Felipe Bottrel" userId="3f3bf9e99669898b" providerId="LiveId" clId="{B8855344-E2D6-4341-BF92-52BAA71204AE}" dt="2021-03-16T12:44:37.552" v="374" actId="6264"/>
          <ac:spMkLst>
            <pc:docMk/>
            <pc:sldMk cId="875586389" sldId="2700"/>
            <ac:spMk id="6" creationId="{121A64B0-922C-9140-AEF2-099C3E4502DA}"/>
          </ac:spMkLst>
        </pc:spChg>
        <pc:spChg chg="add del mod">
          <ac:chgData name="Felipe Bottrel" userId="3f3bf9e99669898b" providerId="LiveId" clId="{B8855344-E2D6-4341-BF92-52BAA71204AE}" dt="2021-03-16T12:44:37.552" v="374" actId="6264"/>
          <ac:spMkLst>
            <pc:docMk/>
            <pc:sldMk cId="875586389" sldId="2700"/>
            <ac:spMk id="7" creationId="{8C9B77AA-8917-7D45-AC45-3C0BC5922A80}"/>
          </ac:spMkLst>
        </pc:spChg>
        <pc:spChg chg="add del mod ord">
          <ac:chgData name="Felipe Bottrel" userId="3f3bf9e99669898b" providerId="LiveId" clId="{B8855344-E2D6-4341-BF92-52BAA71204AE}" dt="2021-03-16T12:44:38.940" v="375"/>
          <ac:spMkLst>
            <pc:docMk/>
            <pc:sldMk cId="875586389" sldId="2700"/>
            <ac:spMk id="8" creationId="{6B8BC171-6420-5F44-9D95-AF8A5A8383C7}"/>
          </ac:spMkLst>
        </pc:spChg>
        <pc:spChg chg="add mod ord">
          <ac:chgData name="Felipe Bottrel" userId="3f3bf9e99669898b" providerId="LiveId" clId="{B8855344-E2D6-4341-BF92-52BAA71204AE}" dt="2021-03-16T12:44:37.552" v="374" actId="6264"/>
          <ac:spMkLst>
            <pc:docMk/>
            <pc:sldMk cId="875586389" sldId="2700"/>
            <ac:spMk id="9" creationId="{8F9714D4-8D4F-CC4D-A734-102990B99E1A}"/>
          </ac:spMkLst>
        </pc:spChg>
        <pc:spChg chg="mod ord">
          <ac:chgData name="Felipe Bottrel" userId="3f3bf9e99669898b" providerId="LiveId" clId="{B8855344-E2D6-4341-BF92-52BAA71204AE}" dt="2021-03-16T12:44:37.552" v="374" actId="6264"/>
          <ac:spMkLst>
            <pc:docMk/>
            <pc:sldMk cId="875586389" sldId="2700"/>
            <ac:spMk id="12" creationId="{FB6F29AB-3DBA-E742-809E-FEA4CC816E82}"/>
          </ac:spMkLst>
        </pc:spChg>
        <pc:spChg chg="del">
          <ac:chgData name="Felipe Bottrel" userId="3f3bf9e99669898b" providerId="LiveId" clId="{B8855344-E2D6-4341-BF92-52BAA71204AE}" dt="2021-03-16T12:44:37.552" v="374" actId="6264"/>
          <ac:spMkLst>
            <pc:docMk/>
            <pc:sldMk cId="875586389" sldId="2700"/>
            <ac:spMk id="13" creationId="{7C4E52FD-7B86-AA4E-8B52-F482B97CAB78}"/>
          </ac:spMkLst>
        </pc:spChg>
        <pc:picChg chg="mod ord modCrop">
          <ac:chgData name="Felipe Bottrel" userId="3f3bf9e99669898b" providerId="LiveId" clId="{B8855344-E2D6-4341-BF92-52BAA71204AE}" dt="2021-03-16T12:44:37.552" v="374" actId="6264"/>
          <ac:picMkLst>
            <pc:docMk/>
            <pc:sldMk cId="875586389" sldId="2700"/>
            <ac:picMk id="10" creationId="{DA2DB52B-BAA5-7548-9AE0-A026E9FC0627}"/>
          </ac:picMkLst>
        </pc:picChg>
        <pc:picChg chg="add mod">
          <ac:chgData name="Felipe Bottrel" userId="3f3bf9e99669898b" providerId="LiveId" clId="{B8855344-E2D6-4341-BF92-52BAA71204AE}" dt="2021-03-16T12:44:38.940" v="375"/>
          <ac:picMkLst>
            <pc:docMk/>
            <pc:sldMk cId="875586389" sldId="2700"/>
            <ac:picMk id="14" creationId="{A8823FC9-50DD-BF43-A80A-053BDB035ED1}"/>
          </ac:picMkLst>
        </pc:picChg>
        <pc:picChg chg="del">
          <ac:chgData name="Felipe Bottrel" userId="3f3bf9e99669898b" providerId="LiveId" clId="{B8855344-E2D6-4341-BF92-52BAA71204AE}" dt="2021-03-16T12:44:01.420" v="368" actId="478"/>
          <ac:picMkLst>
            <pc:docMk/>
            <pc:sldMk cId="875586389" sldId="2700"/>
            <ac:picMk id="34" creationId="{0E4FE706-DC88-7B42-8921-2DCABC104890}"/>
          </ac:picMkLst>
        </pc:picChg>
      </pc:sldChg>
      <pc:sldChg chg="addSp delSp modSp mod chgLayout">
        <pc:chgData name="Felipe Bottrel" userId="3f3bf9e99669898b" providerId="LiveId" clId="{B8855344-E2D6-4341-BF92-52BAA71204AE}" dt="2021-03-16T14:52:55.459" v="1216" actId="6264"/>
        <pc:sldMkLst>
          <pc:docMk/>
          <pc:sldMk cId="21889284" sldId="2701"/>
        </pc:sldMkLst>
        <pc:spChg chg="add del mod">
          <ac:chgData name="Felipe Bottrel" userId="3f3bf9e99669898b" providerId="LiveId" clId="{B8855344-E2D6-4341-BF92-52BAA71204AE}" dt="2021-03-16T14:51:12.917" v="1181"/>
          <ac:spMkLst>
            <pc:docMk/>
            <pc:sldMk cId="21889284" sldId="2701"/>
            <ac:spMk id="3" creationId="{66FA265D-C870-5F46-85A1-70BCA3E05DBC}"/>
          </ac:spMkLst>
        </pc:spChg>
        <pc:spChg chg="mod ord">
          <ac:chgData name="Felipe Bottrel" userId="3f3bf9e99669898b" providerId="LiveId" clId="{B8855344-E2D6-4341-BF92-52BAA71204AE}" dt="2021-03-16T14:52:55.459" v="1216" actId="6264"/>
          <ac:spMkLst>
            <pc:docMk/>
            <pc:sldMk cId="21889284" sldId="2701"/>
            <ac:spMk id="4" creationId="{D6DECA1C-7832-5A4A-AC3E-839FA5EDF2F0}"/>
          </ac:spMkLst>
        </pc:spChg>
        <pc:spChg chg="add del mod">
          <ac:chgData name="Felipe Bottrel" userId="3f3bf9e99669898b" providerId="LiveId" clId="{B8855344-E2D6-4341-BF92-52BAA71204AE}" dt="2021-03-16T14:51:14.579" v="1182" actId="6264"/>
          <ac:spMkLst>
            <pc:docMk/>
            <pc:sldMk cId="21889284" sldId="2701"/>
            <ac:spMk id="7" creationId="{CAA504D6-16E0-BC40-A21E-562732190B48}"/>
          </ac:spMkLst>
        </pc:spChg>
        <pc:spChg chg="add del mod">
          <ac:chgData name="Felipe Bottrel" userId="3f3bf9e99669898b" providerId="LiveId" clId="{B8855344-E2D6-4341-BF92-52BAA71204AE}" dt="2021-03-16T14:51:14.579" v="1182" actId="6264"/>
          <ac:spMkLst>
            <pc:docMk/>
            <pc:sldMk cId="21889284" sldId="2701"/>
            <ac:spMk id="8" creationId="{49760BC6-F171-8746-9D41-760B2E7BF948}"/>
          </ac:spMkLst>
        </pc:spChg>
        <pc:spChg chg="mod ord">
          <ac:chgData name="Felipe Bottrel" userId="3f3bf9e99669898b" providerId="LiveId" clId="{B8855344-E2D6-4341-BF92-52BAA71204AE}" dt="2021-03-16T14:52:55.459" v="1216" actId="6264"/>
          <ac:spMkLst>
            <pc:docMk/>
            <pc:sldMk cId="21889284" sldId="2701"/>
            <ac:spMk id="10" creationId="{495C4DAB-2A58-1749-87D2-E5EEEC7F97A6}"/>
          </ac:spMkLst>
        </pc:spChg>
        <pc:spChg chg="add del mod">
          <ac:chgData name="Felipe Bottrel" userId="3f3bf9e99669898b" providerId="LiveId" clId="{B8855344-E2D6-4341-BF92-52BAA71204AE}" dt="2021-03-16T14:51:14.579" v="1182" actId="6264"/>
          <ac:spMkLst>
            <pc:docMk/>
            <pc:sldMk cId="21889284" sldId="2701"/>
            <ac:spMk id="11" creationId="{12A87087-1F7A-4C4C-BC8A-BC0A4922A7B3}"/>
          </ac:spMkLst>
        </pc:spChg>
        <pc:spChg chg="add del mod">
          <ac:chgData name="Felipe Bottrel" userId="3f3bf9e99669898b" providerId="LiveId" clId="{B8855344-E2D6-4341-BF92-52BAA71204AE}" dt="2021-03-16T14:52:55.332" v="1215" actId="6264"/>
          <ac:spMkLst>
            <pc:docMk/>
            <pc:sldMk cId="21889284" sldId="2701"/>
            <ac:spMk id="12" creationId="{7EE0E9A0-3638-B04D-B69C-56CFD4E41266}"/>
          </ac:spMkLst>
        </pc:spChg>
        <pc:spChg chg="add del mod">
          <ac:chgData name="Felipe Bottrel" userId="3f3bf9e99669898b" providerId="LiveId" clId="{B8855344-E2D6-4341-BF92-52BAA71204AE}" dt="2021-03-16T14:52:55.332" v="1215" actId="6264"/>
          <ac:spMkLst>
            <pc:docMk/>
            <pc:sldMk cId="21889284" sldId="2701"/>
            <ac:spMk id="13" creationId="{1037A0DB-5886-8B4B-B8AC-893A7DE9A441}"/>
          </ac:spMkLst>
        </pc:spChg>
        <pc:spChg chg="add del mod">
          <ac:chgData name="Felipe Bottrel" userId="3f3bf9e99669898b" providerId="LiveId" clId="{B8855344-E2D6-4341-BF92-52BAA71204AE}" dt="2021-03-16T14:52:55.332" v="1215" actId="6264"/>
          <ac:spMkLst>
            <pc:docMk/>
            <pc:sldMk cId="21889284" sldId="2701"/>
            <ac:spMk id="14" creationId="{2BFB6DB9-A8D2-D148-A73C-816EA7097C00}"/>
          </ac:spMkLst>
        </pc:spChg>
        <pc:spChg chg="add del mod">
          <ac:chgData name="Felipe Bottrel" userId="3f3bf9e99669898b" providerId="LiveId" clId="{B8855344-E2D6-4341-BF92-52BAA71204AE}" dt="2021-03-16T14:52:55.459" v="1216" actId="6264"/>
          <ac:spMkLst>
            <pc:docMk/>
            <pc:sldMk cId="21889284" sldId="2701"/>
            <ac:spMk id="15" creationId="{A8A5304B-2B3A-6C46-A18B-4D83541DF47B}"/>
          </ac:spMkLst>
        </pc:spChg>
        <pc:spChg chg="add del mod">
          <ac:chgData name="Felipe Bottrel" userId="3f3bf9e99669898b" providerId="LiveId" clId="{B8855344-E2D6-4341-BF92-52BAA71204AE}" dt="2021-03-16T14:52:55.459" v="1216" actId="6264"/>
          <ac:spMkLst>
            <pc:docMk/>
            <pc:sldMk cId="21889284" sldId="2701"/>
            <ac:spMk id="16" creationId="{0CF20F40-9AEF-014C-86E7-0EA77F7DBFCE}"/>
          </ac:spMkLst>
        </pc:spChg>
        <pc:spChg chg="add del mod">
          <ac:chgData name="Felipe Bottrel" userId="3f3bf9e99669898b" providerId="LiveId" clId="{B8855344-E2D6-4341-BF92-52BAA71204AE}" dt="2021-03-16T14:52:55.459" v="1216" actId="6264"/>
          <ac:spMkLst>
            <pc:docMk/>
            <pc:sldMk cId="21889284" sldId="2701"/>
            <ac:spMk id="17" creationId="{08501E29-DA21-204B-BFF1-2A6E688C4075}"/>
          </ac:spMkLst>
        </pc:spChg>
        <pc:picChg chg="add del mod">
          <ac:chgData name="Felipe Bottrel" userId="3f3bf9e99669898b" providerId="LiveId" clId="{B8855344-E2D6-4341-BF92-52BAA71204AE}" dt="2021-03-16T14:51:39.417" v="1185" actId="478"/>
          <ac:picMkLst>
            <pc:docMk/>
            <pc:sldMk cId="21889284" sldId="2701"/>
            <ac:picMk id="5" creationId="{7332E384-9096-3041-B6E4-A81C4D093879}"/>
          </ac:picMkLst>
        </pc:picChg>
        <pc:picChg chg="add del mod">
          <ac:chgData name="Felipe Bottrel" userId="3f3bf9e99669898b" providerId="LiveId" clId="{B8855344-E2D6-4341-BF92-52BAA71204AE}" dt="2021-03-16T14:51:40.488" v="1186" actId="21"/>
          <ac:picMkLst>
            <pc:docMk/>
            <pc:sldMk cId="21889284" sldId="2701"/>
            <ac:picMk id="6" creationId="{CBE20AB3-4B33-304D-83CE-02F05FEB801F}"/>
          </ac:picMkLst>
        </pc:picChg>
        <pc:picChg chg="add mod ord">
          <ac:chgData name="Felipe Bottrel" userId="3f3bf9e99669898b" providerId="LiveId" clId="{B8855344-E2D6-4341-BF92-52BAA71204AE}" dt="2021-03-16T14:52:55.459" v="1216" actId="6264"/>
          <ac:picMkLst>
            <pc:docMk/>
            <pc:sldMk cId="21889284" sldId="2701"/>
            <ac:picMk id="9" creationId="{C10E81AD-2078-AC48-AE94-5A7CB1279D11}"/>
          </ac:picMkLst>
        </pc:picChg>
        <pc:picChg chg="del">
          <ac:chgData name="Felipe Bottrel" userId="3f3bf9e99669898b" providerId="LiveId" clId="{B8855344-E2D6-4341-BF92-52BAA71204AE}" dt="2021-03-16T14:51:11.351" v="1180" actId="478"/>
          <ac:picMkLst>
            <pc:docMk/>
            <pc:sldMk cId="21889284" sldId="2701"/>
            <ac:picMk id="47" creationId="{03CF3E9E-A354-DA4E-825B-CE3CD5ACCD46}"/>
          </ac:picMkLst>
        </pc:picChg>
      </pc:sldChg>
      <pc:sldChg chg="addSp delSp modSp mod chgLayout">
        <pc:chgData name="Felipe Bottrel" userId="3f3bf9e99669898b" providerId="LiveId" clId="{B8855344-E2D6-4341-BF92-52BAA71204AE}" dt="2021-03-16T14:52:54.277" v="1214" actId="6264"/>
        <pc:sldMkLst>
          <pc:docMk/>
          <pc:sldMk cId="1298630303" sldId="2702"/>
        </pc:sldMkLst>
        <pc:spChg chg="add del mod">
          <ac:chgData name="Felipe Bottrel" userId="3f3bf9e99669898b" providerId="LiveId" clId="{B8855344-E2D6-4341-BF92-52BAA71204AE}" dt="2021-03-16T14:51:36.471" v="1184"/>
          <ac:spMkLst>
            <pc:docMk/>
            <pc:sldMk cId="1298630303" sldId="2702"/>
            <ac:spMk id="3" creationId="{E3FC0547-38EF-C549-BB86-826D52DF326C}"/>
          </ac:spMkLst>
        </pc:spChg>
        <pc:spChg chg="add del mod">
          <ac:chgData name="Felipe Bottrel" userId="3f3bf9e99669898b" providerId="LiveId" clId="{B8855344-E2D6-4341-BF92-52BAA71204AE}" dt="2021-03-16T14:52:54.146" v="1213" actId="6264"/>
          <ac:spMkLst>
            <pc:docMk/>
            <pc:sldMk cId="1298630303" sldId="2702"/>
            <ac:spMk id="4" creationId="{CE7FD7EC-3C2A-CD49-804F-E045AF1F1035}"/>
          </ac:spMkLst>
        </pc:spChg>
        <pc:spChg chg="add del mod">
          <ac:chgData name="Felipe Bottrel" userId="3f3bf9e99669898b" providerId="LiveId" clId="{B8855344-E2D6-4341-BF92-52BAA71204AE}" dt="2021-03-16T14:52:54.146" v="1213" actId="6264"/>
          <ac:spMkLst>
            <pc:docMk/>
            <pc:sldMk cId="1298630303" sldId="2702"/>
            <ac:spMk id="5" creationId="{8316D49D-2F3C-034D-8022-994790C575B5}"/>
          </ac:spMkLst>
        </pc:spChg>
        <pc:spChg chg="add del mod">
          <ac:chgData name="Felipe Bottrel" userId="3f3bf9e99669898b" providerId="LiveId" clId="{B8855344-E2D6-4341-BF92-52BAA71204AE}" dt="2021-03-16T14:52:54.146" v="1213" actId="6264"/>
          <ac:spMkLst>
            <pc:docMk/>
            <pc:sldMk cId="1298630303" sldId="2702"/>
            <ac:spMk id="6" creationId="{34FFF19D-46F4-C047-A71C-CAA445F1D388}"/>
          </ac:spMkLst>
        </pc:spChg>
        <pc:spChg chg="add del mod">
          <ac:chgData name="Felipe Bottrel" userId="3f3bf9e99669898b" providerId="LiveId" clId="{B8855344-E2D6-4341-BF92-52BAA71204AE}" dt="2021-03-16T14:52:54.146" v="1213" actId="6264"/>
          <ac:spMkLst>
            <pc:docMk/>
            <pc:sldMk cId="1298630303" sldId="2702"/>
            <ac:spMk id="7" creationId="{C7593D91-94C9-1D4C-91C8-E3B483CA24D8}"/>
          </ac:spMkLst>
        </pc:spChg>
        <pc:spChg chg="mod ord">
          <ac:chgData name="Felipe Bottrel" userId="3f3bf9e99669898b" providerId="LiveId" clId="{B8855344-E2D6-4341-BF92-52BAA71204AE}" dt="2021-03-16T14:52:54.277" v="1214" actId="6264"/>
          <ac:spMkLst>
            <pc:docMk/>
            <pc:sldMk cId="1298630303" sldId="2702"/>
            <ac:spMk id="9" creationId="{D23E7FC9-6A33-0B45-A6BC-5BA842E3EE7E}"/>
          </ac:spMkLst>
        </pc:spChg>
        <pc:spChg chg="add del mod">
          <ac:chgData name="Felipe Bottrel" userId="3f3bf9e99669898b" providerId="LiveId" clId="{B8855344-E2D6-4341-BF92-52BAA71204AE}" dt="2021-03-16T14:52:54.277" v="1214" actId="6264"/>
          <ac:spMkLst>
            <pc:docMk/>
            <pc:sldMk cId="1298630303" sldId="2702"/>
            <ac:spMk id="10" creationId="{EC101ACE-CFA3-B142-9E54-E35FD629757C}"/>
          </ac:spMkLst>
        </pc:spChg>
        <pc:spChg chg="add del mod">
          <ac:chgData name="Felipe Bottrel" userId="3f3bf9e99669898b" providerId="LiveId" clId="{B8855344-E2D6-4341-BF92-52BAA71204AE}" dt="2021-03-16T14:52:54.277" v="1214" actId="6264"/>
          <ac:spMkLst>
            <pc:docMk/>
            <pc:sldMk cId="1298630303" sldId="2702"/>
            <ac:spMk id="11" creationId="{2318D6DE-81B3-1543-B982-849F8FDDD7AE}"/>
          </ac:spMkLst>
        </pc:spChg>
        <pc:spChg chg="add del mod">
          <ac:chgData name="Felipe Bottrel" userId="3f3bf9e99669898b" providerId="LiveId" clId="{B8855344-E2D6-4341-BF92-52BAA71204AE}" dt="2021-03-16T14:52:54.277" v="1214" actId="6264"/>
          <ac:spMkLst>
            <pc:docMk/>
            <pc:sldMk cId="1298630303" sldId="2702"/>
            <ac:spMk id="12" creationId="{0E6E7508-A482-7241-B920-17D5D0149C0C}"/>
          </ac:spMkLst>
        </pc:spChg>
        <pc:spChg chg="add del mod">
          <ac:chgData name="Felipe Bottrel" userId="3f3bf9e99669898b" providerId="LiveId" clId="{B8855344-E2D6-4341-BF92-52BAA71204AE}" dt="2021-03-16T14:52:54.277" v="1214" actId="6264"/>
          <ac:spMkLst>
            <pc:docMk/>
            <pc:sldMk cId="1298630303" sldId="2702"/>
            <ac:spMk id="13" creationId="{8499AB8A-4116-4746-8429-65B0E7A87750}"/>
          </ac:spMkLst>
        </pc:spChg>
        <pc:spChg chg="mod ord">
          <ac:chgData name="Felipe Bottrel" userId="3f3bf9e99669898b" providerId="LiveId" clId="{B8855344-E2D6-4341-BF92-52BAA71204AE}" dt="2021-03-16T14:52:54.277" v="1214" actId="6264"/>
          <ac:spMkLst>
            <pc:docMk/>
            <pc:sldMk cId="1298630303" sldId="2702"/>
            <ac:spMk id="18" creationId="{FBE4818B-F2C9-2444-997B-510EF03314E0}"/>
          </ac:spMkLst>
        </pc:spChg>
        <pc:spChg chg="mod ord">
          <ac:chgData name="Felipe Bottrel" userId="3f3bf9e99669898b" providerId="LiveId" clId="{B8855344-E2D6-4341-BF92-52BAA71204AE}" dt="2021-03-16T14:52:54.277" v="1214" actId="6264"/>
          <ac:spMkLst>
            <pc:docMk/>
            <pc:sldMk cId="1298630303" sldId="2702"/>
            <ac:spMk id="19" creationId="{5F767B16-6967-D243-8059-5C3F81F6D202}"/>
          </ac:spMkLst>
        </pc:spChg>
        <pc:picChg chg="add mod ord">
          <ac:chgData name="Felipe Bottrel" userId="3f3bf9e99669898b" providerId="LiveId" clId="{B8855344-E2D6-4341-BF92-52BAA71204AE}" dt="2021-03-16T14:52:54.277" v="1214" actId="6264"/>
          <ac:picMkLst>
            <pc:docMk/>
            <pc:sldMk cId="1298630303" sldId="2702"/>
            <ac:picMk id="8" creationId="{ACA0611D-3105-614C-996D-A3438ED7DCDF}"/>
          </ac:picMkLst>
        </pc:picChg>
        <pc:picChg chg="del">
          <ac:chgData name="Felipe Bottrel" userId="3f3bf9e99669898b" providerId="LiveId" clId="{B8855344-E2D6-4341-BF92-52BAA71204AE}" dt="2021-03-16T14:51:35.216" v="1183" actId="478"/>
          <ac:picMkLst>
            <pc:docMk/>
            <pc:sldMk cId="1298630303" sldId="2702"/>
            <ac:picMk id="47" creationId="{03CF3E9E-A354-DA4E-825B-CE3CD5ACCD46}"/>
          </ac:picMkLst>
        </pc:picChg>
      </pc:sldChg>
      <pc:sldChg chg="addSp delSp modSp mod chgLayout">
        <pc:chgData name="Felipe Bottrel" userId="3f3bf9e99669898b" providerId="LiveId" clId="{B8855344-E2D6-4341-BF92-52BAA71204AE}" dt="2021-03-16T14:52:53.307" v="1212" actId="6264"/>
        <pc:sldMkLst>
          <pc:docMk/>
          <pc:sldMk cId="1708007965" sldId="2703"/>
        </pc:sldMkLst>
        <pc:spChg chg="add del mod">
          <ac:chgData name="Felipe Bottrel" userId="3f3bf9e99669898b" providerId="LiveId" clId="{B8855344-E2D6-4341-BF92-52BAA71204AE}" dt="2021-03-16T14:51:42.881" v="1188"/>
          <ac:spMkLst>
            <pc:docMk/>
            <pc:sldMk cId="1708007965" sldId="2703"/>
            <ac:spMk id="3" creationId="{DD3B6374-5FC8-5744-8BE5-ED129867643B}"/>
          </ac:spMkLst>
        </pc:spChg>
        <pc:spChg chg="mod ord">
          <ac:chgData name="Felipe Bottrel" userId="3f3bf9e99669898b" providerId="LiveId" clId="{B8855344-E2D6-4341-BF92-52BAA71204AE}" dt="2021-03-16T14:52:53.307" v="1212" actId="6264"/>
          <ac:spMkLst>
            <pc:docMk/>
            <pc:sldMk cId="1708007965" sldId="2703"/>
            <ac:spMk id="4" creationId="{B8406736-4CA0-8849-BD04-E7F5B0C82C2A}"/>
          </ac:spMkLst>
        </pc:spChg>
        <pc:spChg chg="add del mod">
          <ac:chgData name="Felipe Bottrel" userId="3f3bf9e99669898b" providerId="LiveId" clId="{B8855344-E2D6-4341-BF92-52BAA71204AE}" dt="2021-03-16T14:52:53.058" v="1211" actId="6264"/>
          <ac:spMkLst>
            <pc:docMk/>
            <pc:sldMk cId="1708007965" sldId="2703"/>
            <ac:spMk id="5" creationId="{35B3175F-9EED-5D47-B99B-79F96E571CE9}"/>
          </ac:spMkLst>
        </pc:spChg>
        <pc:spChg chg="add del mod">
          <ac:chgData name="Felipe Bottrel" userId="3f3bf9e99669898b" providerId="LiveId" clId="{B8855344-E2D6-4341-BF92-52BAA71204AE}" dt="2021-03-16T14:52:53.058" v="1211" actId="6264"/>
          <ac:spMkLst>
            <pc:docMk/>
            <pc:sldMk cId="1708007965" sldId="2703"/>
            <ac:spMk id="6" creationId="{65BBEB76-2FD9-1441-890C-E41622F7C81E}"/>
          </ac:spMkLst>
        </pc:spChg>
        <pc:spChg chg="mod ord">
          <ac:chgData name="Felipe Bottrel" userId="3f3bf9e99669898b" providerId="LiveId" clId="{B8855344-E2D6-4341-BF92-52BAA71204AE}" dt="2021-03-16T14:52:53.307" v="1212" actId="6264"/>
          <ac:spMkLst>
            <pc:docMk/>
            <pc:sldMk cId="1708007965" sldId="2703"/>
            <ac:spMk id="7" creationId="{71E8E85A-3377-1443-8B92-61708998A6D0}"/>
          </ac:spMkLst>
        </pc:spChg>
        <pc:spChg chg="add del mod">
          <ac:chgData name="Felipe Bottrel" userId="3f3bf9e99669898b" providerId="LiveId" clId="{B8855344-E2D6-4341-BF92-52BAA71204AE}" dt="2021-03-16T14:52:53.058" v="1211" actId="6264"/>
          <ac:spMkLst>
            <pc:docMk/>
            <pc:sldMk cId="1708007965" sldId="2703"/>
            <ac:spMk id="10" creationId="{AE91F368-D81B-9F4F-8CF8-CB3E8E9A2C65}"/>
          </ac:spMkLst>
        </pc:spChg>
        <pc:spChg chg="add del mod">
          <ac:chgData name="Felipe Bottrel" userId="3f3bf9e99669898b" providerId="LiveId" clId="{B8855344-E2D6-4341-BF92-52BAA71204AE}" dt="2021-03-16T14:52:53.307" v="1212" actId="6264"/>
          <ac:spMkLst>
            <pc:docMk/>
            <pc:sldMk cId="1708007965" sldId="2703"/>
            <ac:spMk id="11" creationId="{ADABB0BA-F1DF-834F-BB3A-17F818A12BA8}"/>
          </ac:spMkLst>
        </pc:spChg>
        <pc:spChg chg="add del mod">
          <ac:chgData name="Felipe Bottrel" userId="3f3bf9e99669898b" providerId="LiveId" clId="{B8855344-E2D6-4341-BF92-52BAA71204AE}" dt="2021-03-16T14:52:53.307" v="1212" actId="6264"/>
          <ac:spMkLst>
            <pc:docMk/>
            <pc:sldMk cId="1708007965" sldId="2703"/>
            <ac:spMk id="12" creationId="{92D2E828-5341-3942-BE04-6642E80D8002}"/>
          </ac:spMkLst>
        </pc:spChg>
        <pc:spChg chg="add del mod">
          <ac:chgData name="Felipe Bottrel" userId="3f3bf9e99669898b" providerId="LiveId" clId="{B8855344-E2D6-4341-BF92-52BAA71204AE}" dt="2021-03-16T14:52:53.307" v="1212" actId="6264"/>
          <ac:spMkLst>
            <pc:docMk/>
            <pc:sldMk cId="1708007965" sldId="2703"/>
            <ac:spMk id="13" creationId="{EE6F38DC-1427-9741-AEF2-F59FCC155DFB}"/>
          </ac:spMkLst>
        </pc:spChg>
        <pc:picChg chg="del">
          <ac:chgData name="Felipe Bottrel" userId="3f3bf9e99669898b" providerId="LiveId" clId="{B8855344-E2D6-4341-BF92-52BAA71204AE}" dt="2021-03-16T14:51:41.884" v="1187" actId="478"/>
          <ac:picMkLst>
            <pc:docMk/>
            <pc:sldMk cId="1708007965" sldId="2703"/>
            <ac:picMk id="8" creationId="{7D3A2962-FED3-DE4D-BF5F-A14B5E70BF17}"/>
          </ac:picMkLst>
        </pc:picChg>
        <pc:picChg chg="add mod ord">
          <ac:chgData name="Felipe Bottrel" userId="3f3bf9e99669898b" providerId="LiveId" clId="{B8855344-E2D6-4341-BF92-52BAA71204AE}" dt="2021-03-16T14:52:53.307" v="1212" actId="6264"/>
          <ac:picMkLst>
            <pc:docMk/>
            <pc:sldMk cId="1708007965" sldId="2703"/>
            <ac:picMk id="9" creationId="{4094B156-19D1-4849-B218-15BE75F2E342}"/>
          </ac:picMkLst>
        </pc:picChg>
      </pc:sldChg>
      <pc:sldChg chg="addSp delSp modSp mod chgLayout">
        <pc:chgData name="Felipe Bottrel" userId="3f3bf9e99669898b" providerId="LiveId" clId="{B8855344-E2D6-4341-BF92-52BAA71204AE}" dt="2021-03-16T14:52:52.143" v="1210" actId="6264"/>
        <pc:sldMkLst>
          <pc:docMk/>
          <pc:sldMk cId="663360431" sldId="2704"/>
        </pc:sldMkLst>
        <pc:spChg chg="add del mod">
          <ac:chgData name="Felipe Bottrel" userId="3f3bf9e99669898b" providerId="LiveId" clId="{B8855344-E2D6-4341-BF92-52BAA71204AE}" dt="2021-03-16T14:51:45.480" v="1190"/>
          <ac:spMkLst>
            <pc:docMk/>
            <pc:sldMk cId="663360431" sldId="2704"/>
            <ac:spMk id="3" creationId="{BA63F8AD-6D36-F84A-AC47-080789AFB1DE}"/>
          </ac:spMkLst>
        </pc:spChg>
        <pc:spChg chg="add del mod">
          <ac:chgData name="Felipe Bottrel" userId="3f3bf9e99669898b" providerId="LiveId" clId="{B8855344-E2D6-4341-BF92-52BAA71204AE}" dt="2021-03-16T14:52:51.493" v="1209" actId="6264"/>
          <ac:spMkLst>
            <pc:docMk/>
            <pc:sldMk cId="663360431" sldId="2704"/>
            <ac:spMk id="4" creationId="{DE16B738-A96A-C442-8871-1C466974D18C}"/>
          </ac:spMkLst>
        </pc:spChg>
        <pc:spChg chg="add del mod">
          <ac:chgData name="Felipe Bottrel" userId="3f3bf9e99669898b" providerId="LiveId" clId="{B8855344-E2D6-4341-BF92-52BAA71204AE}" dt="2021-03-16T14:52:51.493" v="1209" actId="6264"/>
          <ac:spMkLst>
            <pc:docMk/>
            <pc:sldMk cId="663360431" sldId="2704"/>
            <ac:spMk id="5" creationId="{69E8F3D2-6D6A-E74E-BF36-D0004A2B3833}"/>
          </ac:spMkLst>
        </pc:spChg>
        <pc:spChg chg="add del mod">
          <ac:chgData name="Felipe Bottrel" userId="3f3bf9e99669898b" providerId="LiveId" clId="{B8855344-E2D6-4341-BF92-52BAA71204AE}" dt="2021-03-16T14:52:51.493" v="1209" actId="6264"/>
          <ac:spMkLst>
            <pc:docMk/>
            <pc:sldMk cId="663360431" sldId="2704"/>
            <ac:spMk id="6" creationId="{388C5C1F-53A8-4346-ABBB-DF551C075B90}"/>
          </ac:spMkLst>
        </pc:spChg>
        <pc:spChg chg="add del mod">
          <ac:chgData name="Felipe Bottrel" userId="3f3bf9e99669898b" providerId="LiveId" clId="{B8855344-E2D6-4341-BF92-52BAA71204AE}" dt="2021-03-16T14:52:51.493" v="1209" actId="6264"/>
          <ac:spMkLst>
            <pc:docMk/>
            <pc:sldMk cId="663360431" sldId="2704"/>
            <ac:spMk id="7" creationId="{718516B6-E96A-0C45-BFA7-E166E22A7378}"/>
          </ac:spMkLst>
        </pc:spChg>
        <pc:spChg chg="mod ord">
          <ac:chgData name="Felipe Bottrel" userId="3f3bf9e99669898b" providerId="LiveId" clId="{B8855344-E2D6-4341-BF92-52BAA71204AE}" dt="2021-03-16T14:52:52.143" v="1210" actId="6264"/>
          <ac:spMkLst>
            <pc:docMk/>
            <pc:sldMk cId="663360431" sldId="2704"/>
            <ac:spMk id="9" creationId="{0EE3C0BF-B91B-E54F-9F0E-C23F094D0B44}"/>
          </ac:spMkLst>
        </pc:spChg>
        <pc:spChg chg="add del mod">
          <ac:chgData name="Felipe Bottrel" userId="3f3bf9e99669898b" providerId="LiveId" clId="{B8855344-E2D6-4341-BF92-52BAA71204AE}" dt="2021-03-16T14:52:52.143" v="1210" actId="6264"/>
          <ac:spMkLst>
            <pc:docMk/>
            <pc:sldMk cId="663360431" sldId="2704"/>
            <ac:spMk id="10" creationId="{5AA04FD7-6682-4A43-918E-EA07C64FCD9B}"/>
          </ac:spMkLst>
        </pc:spChg>
        <pc:spChg chg="add del mod">
          <ac:chgData name="Felipe Bottrel" userId="3f3bf9e99669898b" providerId="LiveId" clId="{B8855344-E2D6-4341-BF92-52BAA71204AE}" dt="2021-03-16T14:52:52.143" v="1210" actId="6264"/>
          <ac:spMkLst>
            <pc:docMk/>
            <pc:sldMk cId="663360431" sldId="2704"/>
            <ac:spMk id="12" creationId="{FE5778CE-2163-3646-9236-8253AAD87600}"/>
          </ac:spMkLst>
        </pc:spChg>
        <pc:spChg chg="add del mod">
          <ac:chgData name="Felipe Bottrel" userId="3f3bf9e99669898b" providerId="LiveId" clId="{B8855344-E2D6-4341-BF92-52BAA71204AE}" dt="2021-03-16T14:52:52.143" v="1210" actId="6264"/>
          <ac:spMkLst>
            <pc:docMk/>
            <pc:sldMk cId="663360431" sldId="2704"/>
            <ac:spMk id="13" creationId="{FC6EE7BC-DDD2-5045-8C2B-0DF8B685338F}"/>
          </ac:spMkLst>
        </pc:spChg>
        <pc:spChg chg="add del mod">
          <ac:chgData name="Felipe Bottrel" userId="3f3bf9e99669898b" providerId="LiveId" clId="{B8855344-E2D6-4341-BF92-52BAA71204AE}" dt="2021-03-16T14:52:52.143" v="1210" actId="6264"/>
          <ac:spMkLst>
            <pc:docMk/>
            <pc:sldMk cId="663360431" sldId="2704"/>
            <ac:spMk id="14" creationId="{23FACCBB-6184-5942-894A-A6ADEDF990C0}"/>
          </ac:spMkLst>
        </pc:spChg>
        <pc:spChg chg="mod ord">
          <ac:chgData name="Felipe Bottrel" userId="3f3bf9e99669898b" providerId="LiveId" clId="{B8855344-E2D6-4341-BF92-52BAA71204AE}" dt="2021-03-16T14:52:52.143" v="1210" actId="6264"/>
          <ac:spMkLst>
            <pc:docMk/>
            <pc:sldMk cId="663360431" sldId="2704"/>
            <ac:spMk id="18" creationId="{FBE4818B-F2C9-2444-997B-510EF03314E0}"/>
          </ac:spMkLst>
        </pc:spChg>
        <pc:spChg chg="mod ord">
          <ac:chgData name="Felipe Bottrel" userId="3f3bf9e99669898b" providerId="LiveId" clId="{B8855344-E2D6-4341-BF92-52BAA71204AE}" dt="2021-03-16T14:52:52.143" v="1210" actId="6264"/>
          <ac:spMkLst>
            <pc:docMk/>
            <pc:sldMk cId="663360431" sldId="2704"/>
            <ac:spMk id="19" creationId="{5F767B16-6967-D243-8059-5C3F81F6D202}"/>
          </ac:spMkLst>
        </pc:spChg>
        <pc:picChg chg="add mod ord">
          <ac:chgData name="Felipe Bottrel" userId="3f3bf9e99669898b" providerId="LiveId" clId="{B8855344-E2D6-4341-BF92-52BAA71204AE}" dt="2021-03-16T14:52:52.143" v="1210" actId="6264"/>
          <ac:picMkLst>
            <pc:docMk/>
            <pc:sldMk cId="663360431" sldId="2704"/>
            <ac:picMk id="8" creationId="{B53356B7-BB0C-CD4F-B466-11EF48909945}"/>
          </ac:picMkLst>
        </pc:picChg>
        <pc:picChg chg="del">
          <ac:chgData name="Felipe Bottrel" userId="3f3bf9e99669898b" providerId="LiveId" clId="{B8855344-E2D6-4341-BF92-52BAA71204AE}" dt="2021-03-16T14:51:44.764" v="1189" actId="478"/>
          <ac:picMkLst>
            <pc:docMk/>
            <pc:sldMk cId="663360431" sldId="2704"/>
            <ac:picMk id="11" creationId="{449DF8B3-36BE-FD4B-9CE9-AD635C10798D}"/>
          </ac:picMkLst>
        </pc:picChg>
      </pc:sldChg>
      <pc:sldChg chg="delSp modSp mod">
        <pc:chgData name="Felipe Bottrel" userId="3f3bf9e99669898b" providerId="LiveId" clId="{B8855344-E2D6-4341-BF92-52BAA71204AE}" dt="2021-03-16T14:57:41.750" v="1237" actId="1035"/>
        <pc:sldMkLst>
          <pc:docMk/>
          <pc:sldMk cId="2749339961" sldId="2729"/>
        </pc:sldMkLst>
        <pc:spChg chg="del">
          <ac:chgData name="Felipe Bottrel" userId="3f3bf9e99669898b" providerId="LiveId" clId="{B8855344-E2D6-4341-BF92-52BAA71204AE}" dt="2021-03-16T14:57:31.453" v="1217" actId="478"/>
          <ac:spMkLst>
            <pc:docMk/>
            <pc:sldMk cId="2749339961" sldId="2729"/>
            <ac:spMk id="9" creationId="{2969656A-80D8-ED49-B9E5-622873BEF340}"/>
          </ac:spMkLst>
        </pc:spChg>
        <pc:grpChg chg="mod">
          <ac:chgData name="Felipe Bottrel" userId="3f3bf9e99669898b" providerId="LiveId" clId="{B8855344-E2D6-4341-BF92-52BAA71204AE}" dt="2021-03-16T14:57:41.750" v="1237" actId="1035"/>
          <ac:grpSpMkLst>
            <pc:docMk/>
            <pc:sldMk cId="2749339961" sldId="2729"/>
            <ac:grpSpMk id="31" creationId="{A228EFF5-4A09-4045-AA42-E1B99BD22C59}"/>
          </ac:grpSpMkLst>
        </pc:grpChg>
        <pc:grpChg chg="mod">
          <ac:chgData name="Felipe Bottrel" userId="3f3bf9e99669898b" providerId="LiveId" clId="{B8855344-E2D6-4341-BF92-52BAA71204AE}" dt="2021-03-16T14:57:41.750" v="1237" actId="1035"/>
          <ac:grpSpMkLst>
            <pc:docMk/>
            <pc:sldMk cId="2749339961" sldId="2729"/>
            <ac:grpSpMk id="32" creationId="{280E3E64-FD55-CB45-AD29-78D3CE1E87B1}"/>
          </ac:grpSpMkLst>
        </pc:grpChg>
      </pc:sldChg>
      <pc:sldChg chg="modNotesTx">
        <pc:chgData name="Felipe Bottrel" userId="3f3bf9e99669898b" providerId="LiveId" clId="{B8855344-E2D6-4341-BF92-52BAA71204AE}" dt="2021-03-16T21:27:20.141" v="1275" actId="20577"/>
        <pc:sldMkLst>
          <pc:docMk/>
          <pc:sldMk cId="1560205312" sldId="2781"/>
        </pc:sldMkLst>
      </pc:sldChg>
      <pc:sldChg chg="modNotesTx">
        <pc:chgData name="Felipe Bottrel" userId="3f3bf9e99669898b" providerId="LiveId" clId="{B8855344-E2D6-4341-BF92-52BAA71204AE}" dt="2021-03-16T21:27:38.426" v="1277" actId="113"/>
        <pc:sldMkLst>
          <pc:docMk/>
          <pc:sldMk cId="2257902009" sldId="2787"/>
        </pc:sldMkLst>
      </pc:sldChg>
      <pc:sldChg chg="modNotesTx">
        <pc:chgData name="Felipe Bottrel" userId="3f3bf9e99669898b" providerId="LiveId" clId="{B8855344-E2D6-4341-BF92-52BAA71204AE}" dt="2021-03-16T21:28:19.765" v="1280" actId="113"/>
        <pc:sldMkLst>
          <pc:docMk/>
          <pc:sldMk cId="696562711" sldId="2792"/>
        </pc:sldMkLst>
      </pc:sldChg>
      <pc:sldChg chg="addSp delSp modSp mod chgLayout">
        <pc:chgData name="Felipe Bottrel" userId="3f3bf9e99669898b" providerId="LiveId" clId="{B8855344-E2D6-4341-BF92-52BAA71204AE}" dt="2021-03-16T15:06:12.984" v="1263" actId="6264"/>
        <pc:sldMkLst>
          <pc:docMk/>
          <pc:sldMk cId="1475011821" sldId="2793"/>
        </pc:sldMkLst>
        <pc:spChg chg="mod or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2" creationId="{BB0DD137-9079-3C45-AF12-B2D7F2B4244D}"/>
          </ac:spMkLst>
        </pc:spChg>
        <pc:spChg chg="add del mod">
          <ac:chgData name="Felipe Bottrel" userId="3f3bf9e99669898b" providerId="LiveId" clId="{B8855344-E2D6-4341-BF92-52BAA71204AE}" dt="2021-03-16T15:06:12.803" v="1262" actId="6264"/>
          <ac:spMkLst>
            <pc:docMk/>
            <pc:sldMk cId="1475011821" sldId="2793"/>
            <ac:spMk id="3" creationId="{939DE28B-090C-0E41-82CF-C0880A3DD683}"/>
          </ac:spMkLst>
        </pc:spChg>
        <pc:spChg chg="mod or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4" creationId="{5AF5B132-4387-784F-81FE-A8CA26687BCC}"/>
          </ac:spMkLst>
        </pc:spChg>
        <pc:spChg chg="mod or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5" creationId="{A7E2CE7D-ED6D-174D-924A-D902EAF0E091}"/>
          </ac:spMkLst>
        </pc:spChg>
        <pc:spChg chg="add del mod">
          <ac:chgData name="Felipe Bottrel" userId="3f3bf9e99669898b" providerId="LiveId" clId="{B8855344-E2D6-4341-BF92-52BAA71204AE}" dt="2021-03-16T12:50:14.343" v="446"/>
          <ac:spMkLst>
            <pc:docMk/>
            <pc:sldMk cId="1475011821" sldId="2793"/>
            <ac:spMk id="6" creationId="{4408666E-CE1D-CF4A-94F8-2AB91E2EDD33}"/>
          </ac:spMkLst>
        </pc:spChg>
        <pc:spChg chg="add del mod">
          <ac:chgData name="Felipe Bottrel" userId="3f3bf9e99669898b" providerId="LiveId" clId="{B8855344-E2D6-4341-BF92-52BAA71204AE}" dt="2021-03-16T15:06:12.803" v="1262" actId="6264"/>
          <ac:spMkLst>
            <pc:docMk/>
            <pc:sldMk cId="1475011821" sldId="2793"/>
            <ac:spMk id="6" creationId="{C0E0D6D1-F7D9-C946-BF18-C79E81C3F0C0}"/>
          </ac:spMkLst>
        </pc:spChg>
        <pc:spChg chg="add del mod">
          <ac:chgData name="Felipe Bottrel" userId="3f3bf9e99669898b" providerId="LiveId" clId="{B8855344-E2D6-4341-BF92-52BAA71204AE}" dt="2021-03-16T15:06:12.803" v="1262" actId="6264"/>
          <ac:spMkLst>
            <pc:docMk/>
            <pc:sldMk cId="1475011821" sldId="2793"/>
            <ac:spMk id="7" creationId="{76948116-329E-E745-BB43-F9CE35345670}"/>
          </ac:spMkLst>
        </pc:spChg>
        <pc:spChg chg="add del mod">
          <ac:chgData name="Felipe Bottrel" userId="3f3bf9e99669898b" providerId="LiveId" clId="{B8855344-E2D6-4341-BF92-52BAA71204AE}" dt="2021-03-16T15:06:12.803" v="1262" actId="6264"/>
          <ac:spMkLst>
            <pc:docMk/>
            <pc:sldMk cId="1475011821" sldId="2793"/>
            <ac:spMk id="8" creationId="{A8F53BA9-AC56-4647-AC7F-C458932A7965}"/>
          </ac:spMkLst>
        </pc:spChg>
        <pc:spChg chg="add del mod">
          <ac:chgData name="Felipe Bottrel" userId="3f3bf9e99669898b" providerId="LiveId" clId="{B8855344-E2D6-4341-BF92-52BAA71204AE}" dt="2021-03-16T15:06:12.803" v="1262" actId="6264"/>
          <ac:spMkLst>
            <pc:docMk/>
            <pc:sldMk cId="1475011821" sldId="2793"/>
            <ac:spMk id="9" creationId="{FAA2B766-E750-4F4C-9394-2B626CA59F7E}"/>
          </ac:spMkLst>
        </pc:spChg>
        <pc:spChg chg="add del mod">
          <ac:chgData name="Felipe Bottrel" userId="3f3bf9e99669898b" providerId="LiveId" clId="{B8855344-E2D6-4341-BF92-52BAA71204AE}" dt="2021-03-16T12:50:27.882" v="451"/>
          <ac:spMkLst>
            <pc:docMk/>
            <pc:sldMk cId="1475011821" sldId="2793"/>
            <ac:spMk id="10" creationId="{16BBB96C-A831-2F4C-918D-D502BE5CD119}"/>
          </ac:spMkLst>
        </pc:spChg>
        <pc:spChg chg="add del mod">
          <ac:chgData name="Felipe Bottrel" userId="3f3bf9e99669898b" providerId="LiveId" clId="{B8855344-E2D6-4341-BF92-52BAA71204AE}" dt="2021-03-16T15:06:12.803" v="1262" actId="6264"/>
          <ac:spMkLst>
            <pc:docMk/>
            <pc:sldMk cId="1475011821" sldId="2793"/>
            <ac:spMk id="10" creationId="{D6B33D28-3E13-B74C-8052-D1A418991794}"/>
          </ac:spMkLst>
        </pc:spChg>
        <pc:spChg chg="mod or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11" creationId="{5D662337-5D81-454D-ABBD-21ACCBFEBCC5}"/>
          </ac:spMkLst>
        </pc:spChg>
        <pc:spChg chg="mod or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12" creationId="{AF310DEB-98A9-EA46-A6B8-19B1E2D7D26B}"/>
          </ac:spMkLst>
        </pc:spChg>
        <pc:spChg chg="mod or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13" creationId="{9931C0E8-71F3-8B49-AD86-2D04D8D23E99}"/>
          </ac:spMkLst>
        </pc:spChg>
        <pc:spChg chg="add del mod">
          <ac:chgData name="Felipe Bottrel" userId="3f3bf9e99669898b" providerId="LiveId" clId="{B8855344-E2D6-4341-BF92-52BAA71204AE}" dt="2021-03-16T15:06:12.803" v="1262" actId="6264"/>
          <ac:spMkLst>
            <pc:docMk/>
            <pc:sldMk cId="1475011821" sldId="2793"/>
            <ac:spMk id="14" creationId="{AB48F39A-16DE-3445-BAFC-605CDB538CC9}"/>
          </ac:spMkLst>
        </pc:spChg>
        <pc:spChg chg="add del mod">
          <ac:chgData name="Felipe Bottrel" userId="3f3bf9e99669898b" providerId="LiveId" clId="{B8855344-E2D6-4341-BF92-52BAA71204AE}" dt="2021-03-16T15:06:12.803" v="1262" actId="6264"/>
          <ac:spMkLst>
            <pc:docMk/>
            <pc:sldMk cId="1475011821" sldId="2793"/>
            <ac:spMk id="15" creationId="{ED293833-D919-3C4B-925A-BB986D51B023}"/>
          </ac:spMkLst>
        </pc:spChg>
        <pc:spChg chg="add del mo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16" creationId="{17A44264-2C84-AC48-87B0-F3B4238FB080}"/>
          </ac:spMkLst>
        </pc:spChg>
        <pc:spChg chg="add del mo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17" creationId="{59832EFF-66E0-4F47-8CA2-3D993F476431}"/>
          </ac:spMkLst>
        </pc:spChg>
        <pc:spChg chg="add del mo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20" creationId="{0970927A-9059-4B49-8D75-AD067CEAC84F}"/>
          </ac:spMkLst>
        </pc:spChg>
        <pc:spChg chg="add del mo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21" creationId="{0A7C1DB4-081A-7745-9954-6E92CCC8BB2E}"/>
          </ac:spMkLst>
        </pc:spChg>
        <pc:spChg chg="add del mo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22" creationId="{46C38F8B-ED9E-B740-AA09-B2DED67B0514}"/>
          </ac:spMkLst>
        </pc:spChg>
        <pc:spChg chg="add del mo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23" creationId="{E9DFFA34-01E0-D441-A2B1-D6A8BE24ADC7}"/>
          </ac:spMkLst>
        </pc:spChg>
        <pc:spChg chg="add del mo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24" creationId="{59941DD8-B9BD-A84C-A595-F6CFD9C1DFE8}"/>
          </ac:spMkLst>
        </pc:spChg>
        <pc:spChg chg="add del mo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26" creationId="{F7A100DD-49BA-AD4B-AFEA-707F0B25A90F}"/>
          </ac:spMkLst>
        </pc:spChg>
        <pc:spChg chg="mod ord">
          <ac:chgData name="Felipe Bottrel" userId="3f3bf9e99669898b" providerId="LiveId" clId="{B8855344-E2D6-4341-BF92-52BAA71204AE}" dt="2021-03-16T15:06:12.984" v="1263" actId="6264"/>
          <ac:spMkLst>
            <pc:docMk/>
            <pc:sldMk cId="1475011821" sldId="2793"/>
            <ac:spMk id="29" creationId="{888CBC07-D834-1547-BDFA-0A5F7BAC40E4}"/>
          </ac:spMkLst>
        </pc:spChg>
        <pc:picChg chg="add del mod">
          <ac:chgData name="Felipe Bottrel" userId="3f3bf9e99669898b" providerId="LiveId" clId="{B8855344-E2D6-4341-BF92-52BAA71204AE}" dt="2021-03-16T12:50:26.204" v="450" actId="21"/>
          <ac:picMkLst>
            <pc:docMk/>
            <pc:sldMk cId="1475011821" sldId="2793"/>
            <ac:picMk id="8" creationId="{86B0C67E-322B-7746-AC2A-132D4AE62B13}"/>
          </ac:picMkLst>
        </pc:picChg>
        <pc:picChg chg="add del mod">
          <ac:chgData name="Felipe Bottrel" userId="3f3bf9e99669898b" providerId="LiveId" clId="{B8855344-E2D6-4341-BF92-52BAA71204AE}" dt="2021-03-16T12:50:25.063" v="449" actId="478"/>
          <ac:picMkLst>
            <pc:docMk/>
            <pc:sldMk cId="1475011821" sldId="2793"/>
            <ac:picMk id="20" creationId="{638EEA22-9268-1246-AF57-4E365945C81C}"/>
          </ac:picMkLst>
        </pc:picChg>
        <pc:picChg chg="del">
          <ac:chgData name="Felipe Bottrel" userId="3f3bf9e99669898b" providerId="LiveId" clId="{B8855344-E2D6-4341-BF92-52BAA71204AE}" dt="2021-03-16T12:50:12.081" v="445" actId="478"/>
          <ac:picMkLst>
            <pc:docMk/>
            <pc:sldMk cId="1475011821" sldId="2793"/>
            <ac:picMk id="22" creationId="{B960B734-C976-CA4E-A21B-AF1CD02EBCC2}"/>
          </ac:picMkLst>
        </pc:picChg>
        <pc:picChg chg="add mod ord">
          <ac:chgData name="Felipe Bottrel" userId="3f3bf9e99669898b" providerId="LiveId" clId="{B8855344-E2D6-4341-BF92-52BAA71204AE}" dt="2021-03-16T15:06:12.984" v="1263" actId="6264"/>
          <ac:picMkLst>
            <pc:docMk/>
            <pc:sldMk cId="1475011821" sldId="2793"/>
            <ac:picMk id="25" creationId="{AE16E566-3065-BA40-8F8A-5EDCAC9D8305}"/>
          </ac:picMkLst>
        </pc:picChg>
      </pc:sldChg>
      <pc:sldChg chg="addSp delSp modSp mod chgLayout">
        <pc:chgData name="Felipe Bottrel" userId="3f3bf9e99669898b" providerId="LiveId" clId="{B8855344-E2D6-4341-BF92-52BAA71204AE}" dt="2021-03-16T15:06:16.428" v="1267" actId="6264"/>
        <pc:sldMkLst>
          <pc:docMk/>
          <pc:sldMk cId="1777082790" sldId="2794"/>
        </pc:sldMkLst>
        <pc:spChg chg="mod or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2" creationId="{BB0DD137-9079-3C45-AF12-B2D7F2B4244D}"/>
          </ac:spMkLst>
        </pc:spChg>
        <pc:spChg chg="add del mod">
          <ac:chgData name="Felipe Bottrel" userId="3f3bf9e99669898b" providerId="LiveId" clId="{B8855344-E2D6-4341-BF92-52BAA71204AE}" dt="2021-03-16T15:06:15.758" v="1264" actId="6264"/>
          <ac:spMkLst>
            <pc:docMk/>
            <pc:sldMk cId="1777082790" sldId="2794"/>
            <ac:spMk id="3" creationId="{186007CA-D2E1-904B-BE02-C091C114C098}"/>
          </ac:spMkLst>
        </pc:spChg>
        <pc:spChg chg="mod or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4" creationId="{5AF5B132-4387-784F-81FE-A8CA26687BCC}"/>
          </ac:spMkLst>
        </pc:spChg>
        <pc:spChg chg="mod or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5" creationId="{A7E2CE7D-ED6D-174D-924A-D902EAF0E091}"/>
          </ac:spMkLst>
        </pc:spChg>
        <pc:spChg chg="add del mod">
          <ac:chgData name="Felipe Bottrel" userId="3f3bf9e99669898b" providerId="LiveId" clId="{B8855344-E2D6-4341-BF92-52BAA71204AE}" dt="2021-03-16T12:51:24.796" v="453"/>
          <ac:spMkLst>
            <pc:docMk/>
            <pc:sldMk cId="1777082790" sldId="2794"/>
            <ac:spMk id="6" creationId="{1DE2D3EC-DE5A-544F-A917-13F1A5836D06}"/>
          </ac:spMkLst>
        </pc:spChg>
        <pc:spChg chg="add del mod">
          <ac:chgData name="Felipe Bottrel" userId="3f3bf9e99669898b" providerId="LiveId" clId="{B8855344-E2D6-4341-BF92-52BAA71204AE}" dt="2021-03-16T15:06:15.758" v="1264" actId="6264"/>
          <ac:spMkLst>
            <pc:docMk/>
            <pc:sldMk cId="1777082790" sldId="2794"/>
            <ac:spMk id="6" creationId="{784B765B-0245-A942-AA8F-036498C8AE3B}"/>
          </ac:spMkLst>
        </pc:spChg>
        <pc:spChg chg="add del mod">
          <ac:chgData name="Felipe Bottrel" userId="3f3bf9e99669898b" providerId="LiveId" clId="{B8855344-E2D6-4341-BF92-52BAA71204AE}" dt="2021-03-16T15:06:15.758" v="1264" actId="6264"/>
          <ac:spMkLst>
            <pc:docMk/>
            <pc:sldMk cId="1777082790" sldId="2794"/>
            <ac:spMk id="7" creationId="{A81B4219-C1C1-5E4D-9787-F1CC649E7697}"/>
          </ac:spMkLst>
        </pc:spChg>
        <pc:spChg chg="add del mod">
          <ac:chgData name="Felipe Bottrel" userId="3f3bf9e99669898b" providerId="LiveId" clId="{B8855344-E2D6-4341-BF92-52BAA71204AE}" dt="2021-03-16T15:06:15.758" v="1264" actId="6264"/>
          <ac:spMkLst>
            <pc:docMk/>
            <pc:sldMk cId="1777082790" sldId="2794"/>
            <ac:spMk id="8" creationId="{18495362-5CBD-554F-B429-F2C0BDC47D73}"/>
          </ac:spMkLst>
        </pc:spChg>
        <pc:spChg chg="add del mod">
          <ac:chgData name="Felipe Bottrel" userId="3f3bf9e99669898b" providerId="LiveId" clId="{B8855344-E2D6-4341-BF92-52BAA71204AE}" dt="2021-03-16T15:06:15.758" v="1264" actId="6264"/>
          <ac:spMkLst>
            <pc:docMk/>
            <pc:sldMk cId="1777082790" sldId="2794"/>
            <ac:spMk id="9" creationId="{2A500B2C-1A8C-AA42-8887-CB62DA7AE634}"/>
          </ac:spMkLst>
        </pc:spChg>
        <pc:spChg chg="add del mod">
          <ac:chgData name="Felipe Bottrel" userId="3f3bf9e99669898b" providerId="LiveId" clId="{B8855344-E2D6-4341-BF92-52BAA71204AE}" dt="2021-03-16T15:06:15.758" v="1264" actId="6264"/>
          <ac:spMkLst>
            <pc:docMk/>
            <pc:sldMk cId="1777082790" sldId="2794"/>
            <ac:spMk id="10" creationId="{92864490-38D7-2D4C-9ED5-49399E6BBB9E}"/>
          </ac:spMkLst>
        </pc:spChg>
        <pc:spChg chg="mod or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11" creationId="{5D662337-5D81-454D-ABBD-21ACCBFEBCC5}"/>
          </ac:spMkLst>
        </pc:spChg>
        <pc:spChg chg="mod or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12" creationId="{AF310DEB-98A9-EA46-A6B8-19B1E2D7D26B}"/>
          </ac:spMkLst>
        </pc:spChg>
        <pc:spChg chg="mod or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13" creationId="{9931C0E8-71F3-8B49-AD86-2D04D8D23E99}"/>
          </ac:spMkLst>
        </pc:spChg>
        <pc:spChg chg="add del mod">
          <ac:chgData name="Felipe Bottrel" userId="3f3bf9e99669898b" providerId="LiveId" clId="{B8855344-E2D6-4341-BF92-52BAA71204AE}" dt="2021-03-16T15:06:15.758" v="1264" actId="6264"/>
          <ac:spMkLst>
            <pc:docMk/>
            <pc:sldMk cId="1777082790" sldId="2794"/>
            <ac:spMk id="14" creationId="{2E5A9C43-C7A6-124B-9BCC-F38A0433182D}"/>
          </ac:spMkLst>
        </pc:spChg>
        <pc:spChg chg="mod or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15" creationId="{B02616D7-D131-4143-B464-9D2443DA8837}"/>
          </ac:spMkLst>
        </pc:spChg>
        <pc:spChg chg="add del mod">
          <ac:chgData name="Felipe Bottrel" userId="3f3bf9e99669898b" providerId="LiveId" clId="{B8855344-E2D6-4341-BF92-52BAA71204AE}" dt="2021-03-16T15:06:15.758" v="1264" actId="6264"/>
          <ac:spMkLst>
            <pc:docMk/>
            <pc:sldMk cId="1777082790" sldId="2794"/>
            <ac:spMk id="17" creationId="{F3214AE2-DD2D-AF4F-AAED-92835DB59E27}"/>
          </ac:spMkLst>
        </pc:spChg>
        <pc:spChg chg="add del mod">
          <ac:chgData name="Felipe Bottrel" userId="3f3bf9e99669898b" providerId="LiveId" clId="{B8855344-E2D6-4341-BF92-52BAA71204AE}" dt="2021-03-16T15:06:15.758" v="1264" actId="6264"/>
          <ac:spMkLst>
            <pc:docMk/>
            <pc:sldMk cId="1777082790" sldId="2794"/>
            <ac:spMk id="19" creationId="{757A7B12-E32B-204D-A333-4421EB65C568}"/>
          </ac:spMkLst>
        </pc:spChg>
        <pc:spChg chg="add del mod">
          <ac:chgData name="Felipe Bottrel" userId="3f3bf9e99669898b" providerId="LiveId" clId="{B8855344-E2D6-4341-BF92-52BAA71204AE}" dt="2021-03-16T15:06:15.987" v="1265" actId="6264"/>
          <ac:spMkLst>
            <pc:docMk/>
            <pc:sldMk cId="1777082790" sldId="2794"/>
            <ac:spMk id="20" creationId="{476ADA1B-4C23-564A-A659-A01D082E6CFF}"/>
          </ac:spMkLst>
        </pc:spChg>
        <pc:spChg chg="add del mod">
          <ac:chgData name="Felipe Bottrel" userId="3f3bf9e99669898b" providerId="LiveId" clId="{B8855344-E2D6-4341-BF92-52BAA71204AE}" dt="2021-03-16T15:06:15.987" v="1265" actId="6264"/>
          <ac:spMkLst>
            <pc:docMk/>
            <pc:sldMk cId="1777082790" sldId="2794"/>
            <ac:spMk id="30" creationId="{6823049C-2309-8F4C-B45E-A7BC08917E45}"/>
          </ac:spMkLst>
        </pc:spChg>
        <pc:spChg chg="add del mod">
          <ac:chgData name="Felipe Bottrel" userId="3f3bf9e99669898b" providerId="LiveId" clId="{B8855344-E2D6-4341-BF92-52BAA71204AE}" dt="2021-03-16T15:06:15.987" v="1265" actId="6264"/>
          <ac:spMkLst>
            <pc:docMk/>
            <pc:sldMk cId="1777082790" sldId="2794"/>
            <ac:spMk id="31" creationId="{6BD25F8B-D3B1-C442-B0C5-710DB88246CB}"/>
          </ac:spMkLst>
        </pc:spChg>
        <pc:spChg chg="add del mod">
          <ac:chgData name="Felipe Bottrel" userId="3f3bf9e99669898b" providerId="LiveId" clId="{B8855344-E2D6-4341-BF92-52BAA71204AE}" dt="2021-03-16T15:06:15.987" v="1265" actId="6264"/>
          <ac:spMkLst>
            <pc:docMk/>
            <pc:sldMk cId="1777082790" sldId="2794"/>
            <ac:spMk id="32" creationId="{B4594FD2-F133-314A-89B8-536766E85EAA}"/>
          </ac:spMkLst>
        </pc:spChg>
        <pc:spChg chg="add del mod">
          <ac:chgData name="Felipe Bottrel" userId="3f3bf9e99669898b" providerId="LiveId" clId="{B8855344-E2D6-4341-BF92-52BAA71204AE}" dt="2021-03-16T15:06:15.987" v="1265" actId="6264"/>
          <ac:spMkLst>
            <pc:docMk/>
            <pc:sldMk cId="1777082790" sldId="2794"/>
            <ac:spMk id="33" creationId="{7AB1A123-DEE8-B34C-8EDE-C848729E5A33}"/>
          </ac:spMkLst>
        </pc:spChg>
        <pc:spChg chg="add del mod">
          <ac:chgData name="Felipe Bottrel" userId="3f3bf9e99669898b" providerId="LiveId" clId="{B8855344-E2D6-4341-BF92-52BAA71204AE}" dt="2021-03-16T15:06:15.987" v="1265" actId="6264"/>
          <ac:spMkLst>
            <pc:docMk/>
            <pc:sldMk cId="1777082790" sldId="2794"/>
            <ac:spMk id="34" creationId="{75A555FB-B069-2647-A4BA-E15039190BE3}"/>
          </ac:spMkLst>
        </pc:spChg>
        <pc:spChg chg="add del mod">
          <ac:chgData name="Felipe Bottrel" userId="3f3bf9e99669898b" providerId="LiveId" clId="{B8855344-E2D6-4341-BF92-52BAA71204AE}" dt="2021-03-16T15:06:15.987" v="1265" actId="6264"/>
          <ac:spMkLst>
            <pc:docMk/>
            <pc:sldMk cId="1777082790" sldId="2794"/>
            <ac:spMk id="35" creationId="{EA9E25C5-321D-CA4C-A62E-547E7F55A707}"/>
          </ac:spMkLst>
        </pc:spChg>
        <pc:spChg chg="add del mod">
          <ac:chgData name="Felipe Bottrel" userId="3f3bf9e99669898b" providerId="LiveId" clId="{B8855344-E2D6-4341-BF92-52BAA71204AE}" dt="2021-03-16T15:06:15.987" v="1265" actId="6264"/>
          <ac:spMkLst>
            <pc:docMk/>
            <pc:sldMk cId="1777082790" sldId="2794"/>
            <ac:spMk id="36" creationId="{3593B1C6-2132-9244-9DF9-825747CCBBE7}"/>
          </ac:spMkLst>
        </pc:spChg>
        <pc:spChg chg="add del mod">
          <ac:chgData name="Felipe Bottrel" userId="3f3bf9e99669898b" providerId="LiveId" clId="{B8855344-E2D6-4341-BF92-52BAA71204AE}" dt="2021-03-16T15:06:15.987" v="1265" actId="6264"/>
          <ac:spMkLst>
            <pc:docMk/>
            <pc:sldMk cId="1777082790" sldId="2794"/>
            <ac:spMk id="37" creationId="{62D54E9C-309B-F74D-A7B3-08A961A15441}"/>
          </ac:spMkLst>
        </pc:spChg>
        <pc:spChg chg="add del mod">
          <ac:chgData name="Felipe Bottrel" userId="3f3bf9e99669898b" providerId="LiveId" clId="{B8855344-E2D6-4341-BF92-52BAA71204AE}" dt="2021-03-16T15:06:16.217" v="1266" actId="6264"/>
          <ac:spMkLst>
            <pc:docMk/>
            <pc:sldMk cId="1777082790" sldId="2794"/>
            <ac:spMk id="38" creationId="{84154960-856D-1A45-94E0-41E0C071029F}"/>
          </ac:spMkLst>
        </pc:spChg>
        <pc:spChg chg="add del mod">
          <ac:chgData name="Felipe Bottrel" userId="3f3bf9e99669898b" providerId="LiveId" clId="{B8855344-E2D6-4341-BF92-52BAA71204AE}" dt="2021-03-16T15:06:16.217" v="1266" actId="6264"/>
          <ac:spMkLst>
            <pc:docMk/>
            <pc:sldMk cId="1777082790" sldId="2794"/>
            <ac:spMk id="39" creationId="{696DFF6A-17FC-3B4B-8614-705337EAE8C1}"/>
          </ac:spMkLst>
        </pc:spChg>
        <pc:spChg chg="add del mod">
          <ac:chgData name="Felipe Bottrel" userId="3f3bf9e99669898b" providerId="LiveId" clId="{B8855344-E2D6-4341-BF92-52BAA71204AE}" dt="2021-03-16T15:06:16.217" v="1266" actId="6264"/>
          <ac:spMkLst>
            <pc:docMk/>
            <pc:sldMk cId="1777082790" sldId="2794"/>
            <ac:spMk id="40" creationId="{F9FE27F0-EA69-8543-8C9D-C8FFE3BB28E1}"/>
          </ac:spMkLst>
        </pc:spChg>
        <pc:spChg chg="add del mod">
          <ac:chgData name="Felipe Bottrel" userId="3f3bf9e99669898b" providerId="LiveId" clId="{B8855344-E2D6-4341-BF92-52BAA71204AE}" dt="2021-03-16T15:06:16.217" v="1266" actId="6264"/>
          <ac:spMkLst>
            <pc:docMk/>
            <pc:sldMk cId="1777082790" sldId="2794"/>
            <ac:spMk id="41" creationId="{CE9400A9-B2C2-DE48-8C30-6C479E930A61}"/>
          </ac:spMkLst>
        </pc:spChg>
        <pc:spChg chg="add del mod">
          <ac:chgData name="Felipe Bottrel" userId="3f3bf9e99669898b" providerId="LiveId" clId="{B8855344-E2D6-4341-BF92-52BAA71204AE}" dt="2021-03-16T15:06:16.217" v="1266" actId="6264"/>
          <ac:spMkLst>
            <pc:docMk/>
            <pc:sldMk cId="1777082790" sldId="2794"/>
            <ac:spMk id="42" creationId="{E541701E-48BE-B24C-8D17-CA2B89BE3CFF}"/>
          </ac:spMkLst>
        </pc:spChg>
        <pc:spChg chg="add del mod">
          <ac:chgData name="Felipe Bottrel" userId="3f3bf9e99669898b" providerId="LiveId" clId="{B8855344-E2D6-4341-BF92-52BAA71204AE}" dt="2021-03-16T15:06:16.217" v="1266" actId="6264"/>
          <ac:spMkLst>
            <pc:docMk/>
            <pc:sldMk cId="1777082790" sldId="2794"/>
            <ac:spMk id="43" creationId="{4F0549C0-DD02-6B4B-8240-53F79BFFC053}"/>
          </ac:spMkLst>
        </pc:spChg>
        <pc:spChg chg="add del mod">
          <ac:chgData name="Felipe Bottrel" userId="3f3bf9e99669898b" providerId="LiveId" clId="{B8855344-E2D6-4341-BF92-52BAA71204AE}" dt="2021-03-16T15:06:16.217" v="1266" actId="6264"/>
          <ac:spMkLst>
            <pc:docMk/>
            <pc:sldMk cId="1777082790" sldId="2794"/>
            <ac:spMk id="44" creationId="{A60EA570-1C4A-0D45-A706-67BE24FC0BB2}"/>
          </ac:spMkLst>
        </pc:spChg>
        <pc:spChg chg="mod or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45" creationId="{633FD06F-CBBF-5A46-960A-F1FB76752841}"/>
          </ac:spMkLst>
        </pc:spChg>
        <pc:spChg chg="add del mod">
          <ac:chgData name="Felipe Bottrel" userId="3f3bf9e99669898b" providerId="LiveId" clId="{B8855344-E2D6-4341-BF92-52BAA71204AE}" dt="2021-03-16T15:06:16.217" v="1266" actId="6264"/>
          <ac:spMkLst>
            <pc:docMk/>
            <pc:sldMk cId="1777082790" sldId="2794"/>
            <ac:spMk id="46" creationId="{095513E4-7B1C-AF42-B62E-67533BF58710}"/>
          </ac:spMkLst>
        </pc:spChg>
        <pc:spChg chg="add del mod">
          <ac:chgData name="Felipe Bottrel" userId="3f3bf9e99669898b" providerId="LiveId" clId="{B8855344-E2D6-4341-BF92-52BAA71204AE}" dt="2021-03-16T15:06:16.217" v="1266" actId="6264"/>
          <ac:spMkLst>
            <pc:docMk/>
            <pc:sldMk cId="1777082790" sldId="2794"/>
            <ac:spMk id="47" creationId="{3F9E5D77-7867-C440-91FF-61C76CB1D042}"/>
          </ac:spMkLst>
        </pc:spChg>
        <pc:spChg chg="add del mo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48" creationId="{70C55BD4-3461-8B43-AB0E-9E7F19212CB3}"/>
          </ac:spMkLst>
        </pc:spChg>
        <pc:spChg chg="add del mo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49" creationId="{237B2B82-E870-1E49-8AD8-23E9FF7EAC2E}"/>
          </ac:spMkLst>
        </pc:spChg>
        <pc:spChg chg="add del mo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50" creationId="{6334A354-FB3E-D043-9B7D-B35B27BC5529}"/>
          </ac:spMkLst>
        </pc:spChg>
        <pc:spChg chg="add del mo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51" creationId="{B199AA4A-DCC3-5746-962E-485B488D50BA}"/>
          </ac:spMkLst>
        </pc:spChg>
        <pc:spChg chg="add del mo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52" creationId="{1FCB5107-E3AA-4D46-A30E-46CEE6BCFBCF}"/>
          </ac:spMkLst>
        </pc:spChg>
        <pc:spChg chg="add del mo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53" creationId="{25B26B5A-51BC-2D43-B568-28E0D92DE8D6}"/>
          </ac:spMkLst>
        </pc:spChg>
        <pc:spChg chg="add del mo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54" creationId="{963B69F7-D2DD-E54C-B321-38DB84AFE720}"/>
          </ac:spMkLst>
        </pc:spChg>
        <pc:spChg chg="add del mo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55" creationId="{388A0F8A-AA51-7249-AC63-A366BD650262}"/>
          </ac:spMkLst>
        </pc:spChg>
        <pc:spChg chg="add del mod">
          <ac:chgData name="Felipe Bottrel" userId="3f3bf9e99669898b" providerId="LiveId" clId="{B8855344-E2D6-4341-BF92-52BAA71204AE}" dt="2021-03-16T15:06:16.428" v="1267" actId="6264"/>
          <ac:spMkLst>
            <pc:docMk/>
            <pc:sldMk cId="1777082790" sldId="2794"/>
            <ac:spMk id="56" creationId="{1D94828D-09F1-F047-899E-12006E415FA7}"/>
          </ac:spMkLst>
        </pc:spChg>
        <pc:picChg chg="add mod ord">
          <ac:chgData name="Felipe Bottrel" userId="3f3bf9e99669898b" providerId="LiveId" clId="{B8855344-E2D6-4341-BF92-52BAA71204AE}" dt="2021-03-16T15:06:16.428" v="1267" actId="6264"/>
          <ac:picMkLst>
            <pc:docMk/>
            <pc:sldMk cId="1777082790" sldId="2794"/>
            <ac:picMk id="29" creationId="{C52519A7-4EFE-594A-949B-AF35F6FB790B}"/>
          </ac:picMkLst>
        </pc:picChg>
        <pc:picChg chg="del">
          <ac:chgData name="Felipe Bottrel" userId="3f3bf9e99669898b" providerId="LiveId" clId="{B8855344-E2D6-4341-BF92-52BAA71204AE}" dt="2021-03-16T12:51:22.752" v="452" actId="478"/>
          <ac:picMkLst>
            <pc:docMk/>
            <pc:sldMk cId="1777082790" sldId="2794"/>
            <ac:picMk id="57" creationId="{C1D37345-B62A-2F4B-BC92-FD24891078DA}"/>
          </ac:picMkLst>
        </pc:picChg>
      </pc:sldChg>
      <pc:sldChg chg="addSp delSp modSp mod chgLayout">
        <pc:chgData name="Felipe Bottrel" userId="3f3bf9e99669898b" providerId="LiveId" clId="{B8855344-E2D6-4341-BF92-52BAA71204AE}" dt="2021-03-16T15:06:17.488" v="1269" actId="6264"/>
        <pc:sldMkLst>
          <pc:docMk/>
          <pc:sldMk cId="654203231" sldId="2795"/>
        </pc:sldMkLst>
        <pc:spChg chg="mod or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2" creationId="{BB0DD137-9079-3C45-AF12-B2D7F2B4244D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3" creationId="{4031DAE9-C00B-A848-BF1F-B1D3E695E7DB}"/>
          </ac:spMkLst>
        </pc:spChg>
        <pc:spChg chg="mod or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4" creationId="{5AF5B132-4387-784F-81FE-A8CA26687BCC}"/>
          </ac:spMkLst>
        </pc:spChg>
        <pc:spChg chg="mod or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5" creationId="{A7E2CE7D-ED6D-174D-924A-D902EAF0E091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6" creationId="{BFAA540D-2E89-A841-B570-13058407A409}"/>
          </ac:spMkLst>
        </pc:spChg>
        <pc:spChg chg="add del mod">
          <ac:chgData name="Felipe Bottrel" userId="3f3bf9e99669898b" providerId="LiveId" clId="{B8855344-E2D6-4341-BF92-52BAA71204AE}" dt="2021-03-16T12:51:32.166" v="455"/>
          <ac:spMkLst>
            <pc:docMk/>
            <pc:sldMk cId="654203231" sldId="2795"/>
            <ac:spMk id="6" creationId="{F9478FF4-897B-294F-AD5F-DB30B4E32031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7" creationId="{7F56B1A4-05D7-8E4E-A348-5DCD32237C0D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8" creationId="{0CB7D0D9-726C-8842-AA83-300B0F8404BC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9" creationId="{BB2975B4-4CE7-3F4D-9139-D07C62599527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10" creationId="{C4F0BD29-EA08-6245-9CEE-B5FA8F04DB17}"/>
          </ac:spMkLst>
        </pc:spChg>
        <pc:spChg chg="mod or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11" creationId="{5D662337-5D81-454D-ABBD-21ACCBFEBCC5}"/>
          </ac:spMkLst>
        </pc:spChg>
        <pc:spChg chg="mod or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12" creationId="{AF310DEB-98A9-EA46-A6B8-19B1E2D7D26B}"/>
          </ac:spMkLst>
        </pc:spChg>
        <pc:spChg chg="mod or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13" creationId="{9931C0E8-71F3-8B49-AD86-2D04D8D23E99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14" creationId="{32C7E4C5-55DF-A34B-B6A7-0297C409EF49}"/>
          </ac:spMkLst>
        </pc:spChg>
        <pc:spChg chg="mod or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15" creationId="{B02616D7-D131-4143-B464-9D2443DA8837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17" creationId="{777FE9D1-3588-A44E-BDC3-289DC2DD30B1}"/>
          </ac:spMkLst>
        </pc:spChg>
        <pc:spChg chg="mod or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21" creationId="{3789CBAA-CBC5-4440-A947-9B928CC8B22D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22" creationId="{9D943F02-C09F-484C-B14C-09C7E75443C7}"/>
          </ac:spMkLst>
        </pc:spChg>
        <pc:spChg chg="add del mod">
          <ac:chgData name="Felipe Bottrel" userId="3f3bf9e99669898b" providerId="LiveId" clId="{B8855344-E2D6-4341-BF92-52BAA71204AE}" dt="2021-03-16T15:06:17.262" v="1268" actId="6264"/>
          <ac:spMkLst>
            <pc:docMk/>
            <pc:sldMk cId="654203231" sldId="2795"/>
            <ac:spMk id="26" creationId="{86A01225-A022-C747-B255-6249EF3CF0D5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27" creationId="{765D5D0F-263D-524B-B388-3DAFDC6439D4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31" creationId="{B9B66D49-23C8-F84D-87F2-43258D1FA6A7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33" creationId="{F838F724-33BA-3E4A-A753-1D253E5C7A04}"/>
          </ac:spMkLst>
        </pc:spChg>
        <pc:spChg chg="mod or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34" creationId="{9D4F0C0B-94F8-7E46-BC9C-9C0AF7E591CE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35" creationId="{67C6AAA5-6F02-844F-87D1-A9F163D1C5FE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36" creationId="{04D96D8A-678E-E34B-A1EC-F3006983EE4E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37" creationId="{D8E92338-5D09-E149-A160-FA10AA748426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38" creationId="{D435370E-0218-2D49-82D8-E20C0DEE7F44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39" creationId="{986A8A28-0B66-6E47-BF54-AEC926689E85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40" creationId="{A2A49661-C626-4743-B2C2-4177258B24D9}"/>
          </ac:spMkLst>
        </pc:spChg>
        <pc:spChg chg="add del mod">
          <ac:chgData name="Felipe Bottrel" userId="3f3bf9e99669898b" providerId="LiveId" clId="{B8855344-E2D6-4341-BF92-52BAA71204AE}" dt="2021-03-16T15:06:17.488" v="1269" actId="6264"/>
          <ac:spMkLst>
            <pc:docMk/>
            <pc:sldMk cId="654203231" sldId="2795"/>
            <ac:spMk id="41" creationId="{68E1170B-AAA5-2E42-9E7D-BBFA802CC55B}"/>
          </ac:spMkLst>
        </pc:spChg>
        <pc:picChg chg="add mod ord">
          <ac:chgData name="Felipe Bottrel" userId="3f3bf9e99669898b" providerId="LiveId" clId="{B8855344-E2D6-4341-BF92-52BAA71204AE}" dt="2021-03-16T15:06:17.488" v="1269" actId="6264"/>
          <ac:picMkLst>
            <pc:docMk/>
            <pc:sldMk cId="654203231" sldId="2795"/>
            <ac:picMk id="24" creationId="{F466AFDF-530C-5346-A8EC-CD55865B57F4}"/>
          </ac:picMkLst>
        </pc:picChg>
        <pc:picChg chg="del">
          <ac:chgData name="Felipe Bottrel" userId="3f3bf9e99669898b" providerId="LiveId" clId="{B8855344-E2D6-4341-BF92-52BAA71204AE}" dt="2021-03-16T12:51:28.893" v="454" actId="478"/>
          <ac:picMkLst>
            <pc:docMk/>
            <pc:sldMk cId="654203231" sldId="2795"/>
            <ac:picMk id="35" creationId="{791EB69D-DEAB-B147-BC4D-486BA7546419}"/>
          </ac:picMkLst>
        </pc:picChg>
      </pc:sldChg>
      <pc:sldChg chg="modSp mod">
        <pc:chgData name="Felipe Bottrel" userId="3f3bf9e99669898b" providerId="LiveId" clId="{B8855344-E2D6-4341-BF92-52BAA71204AE}" dt="2021-03-16T12:58:18.193" v="1135" actId="20577"/>
        <pc:sldMkLst>
          <pc:docMk/>
          <pc:sldMk cId="3632520933" sldId="2803"/>
        </pc:sldMkLst>
        <pc:spChg chg="mod">
          <ac:chgData name="Felipe Bottrel" userId="3f3bf9e99669898b" providerId="LiveId" clId="{B8855344-E2D6-4341-BF92-52BAA71204AE}" dt="2021-03-16T12:54:30.164" v="726" actId="20577"/>
          <ac:spMkLst>
            <pc:docMk/>
            <pc:sldMk cId="3632520933" sldId="2803"/>
            <ac:spMk id="43" creationId="{B16C0B78-FB7B-384A-85C3-5B9FBB070C63}"/>
          </ac:spMkLst>
        </pc:spChg>
        <pc:spChg chg="mod">
          <ac:chgData name="Felipe Bottrel" userId="3f3bf9e99669898b" providerId="LiveId" clId="{B8855344-E2D6-4341-BF92-52BAA71204AE}" dt="2021-03-16T12:58:18.193" v="1135" actId="20577"/>
          <ac:spMkLst>
            <pc:docMk/>
            <pc:sldMk cId="3632520933" sldId="2803"/>
            <ac:spMk id="90" creationId="{EA6D6C9E-19BF-B047-BECD-34D7FC1F2688}"/>
          </ac:spMkLst>
        </pc:spChg>
      </pc:sldChg>
      <pc:sldChg chg="modNotesTx">
        <pc:chgData name="Felipe Bottrel" userId="3f3bf9e99669898b" providerId="LiveId" clId="{B8855344-E2D6-4341-BF92-52BAA71204AE}" dt="2021-03-16T21:28:50.394" v="1281" actId="114"/>
        <pc:sldMkLst>
          <pc:docMk/>
          <pc:sldMk cId="3764196131" sldId="2809"/>
        </pc:sldMkLst>
      </pc:sldChg>
      <pc:sldChg chg="addSp delSp modSp mod chgLayout">
        <pc:chgData name="Felipe Bottrel" userId="3f3bf9e99669898b" providerId="LiveId" clId="{B8855344-E2D6-4341-BF92-52BAA71204AE}" dt="2021-03-16T11:55:26.468" v="57" actId="20577"/>
        <pc:sldMkLst>
          <pc:docMk/>
          <pc:sldMk cId="719440448" sldId="2821"/>
        </pc:sldMkLst>
        <pc:spChg chg="mod or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2" creationId="{BB0DD137-9079-3C45-AF12-B2D7F2B4244D}"/>
          </ac:spMkLst>
        </pc:spChg>
        <pc:spChg chg="mod or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3" creationId="{91E015DB-C411-AE4A-B8CE-97D8F7B5903B}"/>
          </ac:spMkLst>
        </pc:spChg>
        <pc:spChg chg="mod or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4" creationId="{A1BFB8E9-747C-6344-9F96-B82B4AC565CF}"/>
          </ac:spMkLst>
        </pc:spChg>
        <pc:spChg chg="add del mo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5" creationId="{3B1838D3-EE1D-3D45-BAD2-906637775FEE}"/>
          </ac:spMkLst>
        </pc:spChg>
        <pc:spChg chg="add del mo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6" creationId="{434A3351-108A-9E46-AA35-6E853A704FCB}"/>
          </ac:spMkLst>
        </pc:spChg>
        <pc:spChg chg="add del mo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7" creationId="{294CCEB6-1BB7-6F41-A38A-A4F5D5DEF1CB}"/>
          </ac:spMkLst>
        </pc:spChg>
        <pc:spChg chg="add del mo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8" creationId="{11CA0DD9-978C-C940-8381-D115A283A07D}"/>
          </ac:spMkLst>
        </pc:spChg>
        <pc:spChg chg="add del mo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9" creationId="{65BD2A59-D34A-EA4E-B0B7-CEEA8D3140DE}"/>
          </ac:spMkLst>
        </pc:spChg>
        <pc:spChg chg="add del mo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10" creationId="{45E55226-37B9-4B43-B2DD-C0E2517E92D2}"/>
          </ac:spMkLst>
        </pc:spChg>
        <pc:spChg chg="add del mo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11" creationId="{DC3A1B98-3C1A-BE47-B26D-B1A5FDA4F372}"/>
          </ac:spMkLst>
        </pc:spChg>
        <pc:spChg chg="add del mo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12" creationId="{382E11B2-12E8-4D40-A629-19DD37767830}"/>
          </ac:spMkLst>
        </pc:spChg>
        <pc:spChg chg="mod ord">
          <ac:chgData name="Felipe Bottrel" userId="3f3bf9e99669898b" providerId="LiveId" clId="{B8855344-E2D6-4341-BF92-52BAA71204AE}" dt="2021-03-16T11:55:26.468" v="57" actId="20577"/>
          <ac:spMkLst>
            <pc:docMk/>
            <pc:sldMk cId="719440448" sldId="2821"/>
            <ac:spMk id="14" creationId="{9E21FB8B-BDBE-494A-99C5-2D8795FCF7A4}"/>
          </ac:spMkLst>
        </pc:spChg>
        <pc:spChg chg="mod ord">
          <ac:chgData name="Felipe Bottrel" userId="3f3bf9e99669898b" providerId="LiveId" clId="{B8855344-E2D6-4341-BF92-52BAA71204AE}" dt="2021-03-16T11:55:24.130" v="52"/>
          <ac:spMkLst>
            <pc:docMk/>
            <pc:sldMk cId="719440448" sldId="2821"/>
            <ac:spMk id="15" creationId="{B6EE6CFA-1439-3647-926A-1632DF16866E}"/>
          </ac:spMkLst>
        </pc:spChg>
        <pc:spChg chg="mod ord">
          <ac:chgData name="Felipe Bottrel" userId="3f3bf9e99669898b" providerId="LiveId" clId="{B8855344-E2D6-4341-BF92-52BAA71204AE}" dt="2021-03-16T11:54:38.314" v="11" actId="14100"/>
          <ac:spMkLst>
            <pc:docMk/>
            <pc:sldMk cId="719440448" sldId="2821"/>
            <ac:spMk id="16" creationId="{53A40C50-9279-F74C-88D3-31CD832BDB15}"/>
          </ac:spMkLst>
        </pc:spChg>
        <pc:spChg chg="add del mo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19" creationId="{73106A8F-3AF7-3546-8386-384D62E8884B}"/>
          </ac:spMkLst>
        </pc:spChg>
        <pc:spChg chg="mod or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29" creationId="{C5AB8CE6-3A18-0246-B5D0-7CEACA405EF8}"/>
          </ac:spMkLst>
        </pc:spChg>
        <pc:spChg chg="mod or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30" creationId="{41797DA3-747B-F142-A9CD-A212173282C9}"/>
          </ac:spMkLst>
        </pc:spChg>
        <pc:spChg chg="mod ord">
          <ac:chgData name="Felipe Bottrel" userId="3f3bf9e99669898b" providerId="LiveId" clId="{B8855344-E2D6-4341-BF92-52BAA71204AE}" dt="2021-03-16T11:53:43.763" v="5" actId="6264"/>
          <ac:spMkLst>
            <pc:docMk/>
            <pc:sldMk cId="719440448" sldId="2821"/>
            <ac:spMk id="31" creationId="{36137376-D3B2-3045-8B33-FD8575B70521}"/>
          </ac:spMkLst>
        </pc:spChg>
      </pc:sldChg>
      <pc:sldChg chg="addSp delSp modSp new del mod ord setBg">
        <pc:chgData name="Felipe Bottrel" userId="3f3bf9e99669898b" providerId="LiveId" clId="{B8855344-E2D6-4341-BF92-52BAA71204AE}" dt="2021-03-16T12:58:46.540" v="1136" actId="2696"/>
        <pc:sldMkLst>
          <pc:docMk/>
          <pc:sldMk cId="2056356943" sldId="2829"/>
        </pc:sldMkLst>
        <pc:picChg chg="add del mod">
          <ac:chgData name="Felipe Bottrel" userId="3f3bf9e99669898b" providerId="LiveId" clId="{B8855344-E2D6-4341-BF92-52BAA71204AE}" dt="2021-03-16T12:34:44.153" v="339" actId="478"/>
          <ac:picMkLst>
            <pc:docMk/>
            <pc:sldMk cId="2056356943" sldId="2829"/>
            <ac:picMk id="4" creationId="{D7442D23-2054-394C-97FB-9FB66FB09B18}"/>
          </ac:picMkLst>
        </pc:picChg>
        <pc:picChg chg="add del mod">
          <ac:chgData name="Felipe Bottrel" userId="3f3bf9e99669898b" providerId="LiveId" clId="{B8855344-E2D6-4341-BF92-52BAA71204AE}" dt="2021-03-16T12:34:44.153" v="339" actId="478"/>
          <ac:picMkLst>
            <pc:docMk/>
            <pc:sldMk cId="2056356943" sldId="2829"/>
            <ac:picMk id="6" creationId="{B8AB9BFD-8131-934B-9A31-01D367F257B0}"/>
          </ac:picMkLst>
        </pc:picChg>
        <pc:picChg chg="add del mod">
          <ac:chgData name="Felipe Bottrel" userId="3f3bf9e99669898b" providerId="LiveId" clId="{B8855344-E2D6-4341-BF92-52BAA71204AE}" dt="2021-03-16T12:34:44.153" v="339" actId="478"/>
          <ac:picMkLst>
            <pc:docMk/>
            <pc:sldMk cId="2056356943" sldId="2829"/>
            <ac:picMk id="8" creationId="{A8268DFA-88A9-DF41-8C3F-9007C5136F1F}"/>
          </ac:picMkLst>
        </pc:picChg>
        <pc:picChg chg="add mod">
          <ac:chgData name="Felipe Bottrel" userId="3f3bf9e99669898b" providerId="LiveId" clId="{B8855344-E2D6-4341-BF92-52BAA71204AE}" dt="2021-03-16T12:41:55.947" v="340"/>
          <ac:picMkLst>
            <pc:docMk/>
            <pc:sldMk cId="2056356943" sldId="2829"/>
            <ac:picMk id="9" creationId="{08CEB5E7-385C-F64B-AD2A-D100605DDC6A}"/>
          </ac:picMkLst>
        </pc:picChg>
        <pc:picChg chg="add mod">
          <ac:chgData name="Felipe Bottrel" userId="3f3bf9e99669898b" providerId="LiveId" clId="{B8855344-E2D6-4341-BF92-52BAA71204AE}" dt="2021-03-16T12:41:55.947" v="340"/>
          <ac:picMkLst>
            <pc:docMk/>
            <pc:sldMk cId="2056356943" sldId="2829"/>
            <ac:picMk id="10" creationId="{6403E898-B723-924C-8DD8-FBE3CB7BFBB0}"/>
          </ac:picMkLst>
        </pc:picChg>
        <pc:picChg chg="add mod">
          <ac:chgData name="Felipe Bottrel" userId="3f3bf9e99669898b" providerId="LiveId" clId="{B8855344-E2D6-4341-BF92-52BAA71204AE}" dt="2021-03-16T12:41:55.947" v="340"/>
          <ac:picMkLst>
            <pc:docMk/>
            <pc:sldMk cId="2056356943" sldId="2829"/>
            <ac:picMk id="11" creationId="{D81C74AD-98FB-4C48-A508-E7A74E48D75E}"/>
          </ac:picMkLst>
        </pc:picChg>
      </pc:sldChg>
      <pc:sldMasterChg chg="addSp delSp modSp mod modSldLayout">
        <pc:chgData name="Felipe Bottrel" userId="3f3bf9e99669898b" providerId="LiveId" clId="{B8855344-E2D6-4341-BF92-52BAA71204AE}" dt="2021-03-16T15:06:07.978" v="1261" actId="478"/>
        <pc:sldMasterMkLst>
          <pc:docMk/>
          <pc:sldMasterMk cId="1802263616" sldId="2147483648"/>
        </pc:sldMasterMkLst>
        <pc:spChg chg="mod">
          <ac:chgData name="Felipe Bottrel" userId="3f3bf9e99669898b" providerId="LiveId" clId="{B8855344-E2D6-4341-BF92-52BAA71204AE}" dt="2021-03-16T12:46:41.969" v="395" actId="553"/>
          <ac:spMkLst>
            <pc:docMk/>
            <pc:sldMasterMk cId="1802263616" sldId="2147483648"/>
            <ac:spMk id="3" creationId="{2DC97BA8-4FC5-4B83-B6EC-1066518EAF46}"/>
          </ac:spMkLst>
        </pc:spChg>
        <pc:spChg chg="add del mod">
          <ac:chgData name="Felipe Bottrel" userId="3f3bf9e99669898b" providerId="LiveId" clId="{B8855344-E2D6-4341-BF92-52BAA71204AE}" dt="2021-03-16T12:46:03.537" v="385"/>
          <ac:spMkLst>
            <pc:docMk/>
            <pc:sldMasterMk cId="1802263616" sldId="2147483648"/>
            <ac:spMk id="9" creationId="{09C4DBF2-7A13-1E41-8D5C-4D22E7EDBFBD}"/>
          </ac:spMkLst>
        </pc:spChg>
        <pc:picChg chg="del mod">
          <ac:chgData name="Felipe Bottrel" userId="3f3bf9e99669898b" providerId="LiveId" clId="{B8855344-E2D6-4341-BF92-52BAA71204AE}" dt="2021-03-16T12:46:40.557" v="394" actId="478"/>
          <ac:picMkLst>
            <pc:docMk/>
            <pc:sldMasterMk cId="1802263616" sldId="2147483648"/>
            <ac:picMk id="7" creationId="{F8F14FC5-99A8-8442-83E4-F9CDFAF049BB}"/>
          </ac:picMkLst>
        </pc:picChg>
        <pc:picChg chg="add mod">
          <ac:chgData name="Felipe Bottrel" userId="3f3bf9e99669898b" providerId="LiveId" clId="{B8855344-E2D6-4341-BF92-52BAA71204AE}" dt="2021-03-16T12:46:41.969" v="395" actId="553"/>
          <ac:picMkLst>
            <pc:docMk/>
            <pc:sldMasterMk cId="1802263616" sldId="2147483648"/>
            <ac:picMk id="10" creationId="{EA7B8F11-6EFF-6842-B478-4C52826D8586}"/>
          </ac:picMkLst>
        </pc:picChg>
        <pc:sldLayoutChg chg="addSp delSp modSp mod">
          <pc:chgData name="Felipe Bottrel" userId="3f3bf9e99669898b" providerId="LiveId" clId="{B8855344-E2D6-4341-BF92-52BAA71204AE}" dt="2021-03-16T14:41:08.989" v="1156" actId="207"/>
          <pc:sldLayoutMkLst>
            <pc:docMk/>
            <pc:sldMasterMk cId="1802263616" sldId="2147483648"/>
            <pc:sldLayoutMk cId="3044309715" sldId="2147483775"/>
          </pc:sldLayoutMkLst>
          <pc:spChg chg="add del">
            <ac:chgData name="Felipe Bottrel" userId="3f3bf9e99669898b" providerId="LiveId" clId="{B8855344-E2D6-4341-BF92-52BAA71204AE}" dt="2021-03-16T14:40:48.206" v="1137" actId="11529"/>
            <ac:spMkLst>
              <pc:docMk/>
              <pc:sldMasterMk cId="1802263616" sldId="2147483648"/>
              <pc:sldLayoutMk cId="3044309715" sldId="2147483775"/>
              <ac:spMk id="2" creationId="{1C89A6E3-54AE-AA41-85AF-7DE819DA822E}"/>
            </ac:spMkLst>
          </pc:spChg>
          <pc:spChg chg="add mod">
            <ac:chgData name="Felipe Bottrel" userId="3f3bf9e99669898b" providerId="LiveId" clId="{B8855344-E2D6-4341-BF92-52BAA71204AE}" dt="2021-03-16T14:41:08.989" v="1156" actId="207"/>
            <ac:spMkLst>
              <pc:docMk/>
              <pc:sldMasterMk cId="1802263616" sldId="2147483648"/>
              <pc:sldLayoutMk cId="3044309715" sldId="2147483775"/>
              <ac:spMk id="3" creationId="{CD16A2D2-F31D-D04A-9D89-7D12FB420C33}"/>
            </ac:spMkLst>
          </pc:spChg>
          <pc:spChg chg="mod">
            <ac:chgData name="Felipe Bottrel" userId="3f3bf9e99669898b" providerId="LiveId" clId="{B8855344-E2D6-4341-BF92-52BAA71204AE}" dt="2021-03-16T14:40:51.443" v="1140" actId="1076"/>
            <ac:spMkLst>
              <pc:docMk/>
              <pc:sldMasterMk cId="1802263616" sldId="2147483648"/>
              <pc:sldLayoutMk cId="3044309715" sldId="2147483775"/>
              <ac:spMk id="4" creationId="{03B149AE-9E9F-344B-8EA4-FBC96047D281}"/>
            </ac:spMkLst>
          </pc:spChg>
          <pc:spChg chg="add del mod">
            <ac:chgData name="Felipe Bottrel" userId="3f3bf9e99669898b" providerId="LiveId" clId="{B8855344-E2D6-4341-BF92-52BAA71204AE}" dt="2021-03-16T12:43:41.258" v="364" actId="478"/>
            <ac:spMkLst>
              <pc:docMk/>
              <pc:sldMasterMk cId="1802263616" sldId="2147483648"/>
              <pc:sldLayoutMk cId="3044309715" sldId="2147483775"/>
              <ac:spMk id="6" creationId="{92D54AC3-F384-2A4E-B3A5-B4C35A116C37}"/>
            </ac:spMkLst>
          </pc:spChg>
          <pc:spChg chg="del mod">
            <ac:chgData name="Felipe Bottrel" userId="3f3bf9e99669898b" providerId="LiveId" clId="{B8855344-E2D6-4341-BF92-52BAA71204AE}" dt="2021-03-16T14:40:52.124" v="1141" actId="478"/>
            <ac:spMkLst>
              <pc:docMk/>
              <pc:sldMasterMk cId="1802263616" sldId="2147483648"/>
              <pc:sldLayoutMk cId="3044309715" sldId="2147483775"/>
              <ac:spMk id="7" creationId="{149E3E60-F1B1-5C48-8DB5-D28859395BEB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4:41:14.496" v="1159" actId="207"/>
          <pc:sldLayoutMkLst>
            <pc:docMk/>
            <pc:sldMasterMk cId="1802263616" sldId="2147483648"/>
            <pc:sldLayoutMk cId="1805271547" sldId="2147483776"/>
          </pc:sldLayoutMkLst>
          <pc:spChg chg="add del mod">
            <ac:chgData name="Felipe Bottrel" userId="3f3bf9e99669898b" providerId="LiveId" clId="{B8855344-E2D6-4341-BF92-52BAA71204AE}" dt="2021-03-16T14:41:12.463" v="1157" actId="478"/>
            <ac:spMkLst>
              <pc:docMk/>
              <pc:sldMasterMk cId="1802263616" sldId="2147483648"/>
              <pc:sldLayoutMk cId="1805271547" sldId="2147483776"/>
              <ac:spMk id="6" creationId="{014865FB-F4D4-AB45-BA3C-9A509C4E5989}"/>
            </ac:spMkLst>
          </pc:spChg>
          <pc:spChg chg="add mod">
            <ac:chgData name="Felipe Bottrel" userId="3f3bf9e99669898b" providerId="LiveId" clId="{B8855344-E2D6-4341-BF92-52BAA71204AE}" dt="2021-03-16T14:41:14.496" v="1159" actId="207"/>
            <ac:spMkLst>
              <pc:docMk/>
              <pc:sldMasterMk cId="1802263616" sldId="2147483648"/>
              <pc:sldLayoutMk cId="1805271547" sldId="2147483776"/>
              <ac:spMk id="7" creationId="{4F5F13E4-D91E-374B-889C-F9FA1682B6FF}"/>
            </ac:spMkLst>
          </pc:spChg>
          <pc:spChg chg="del">
            <ac:chgData name="Felipe Bottrel" userId="3f3bf9e99669898b" providerId="LiveId" clId="{B8855344-E2D6-4341-BF92-52BAA71204AE}" dt="2021-03-16T12:44:54.317" v="377" actId="478"/>
            <ac:spMkLst>
              <pc:docMk/>
              <pc:sldMasterMk cId="1802263616" sldId="2147483648"/>
              <pc:sldLayoutMk cId="1805271547" sldId="2147483776"/>
              <ac:spMk id="10" creationId="{F81ED7B4-82A4-B047-A2BF-CFC8193F6193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2:43:19.919" v="357"/>
          <pc:sldLayoutMkLst>
            <pc:docMk/>
            <pc:sldMasterMk cId="1802263616" sldId="2147483648"/>
            <pc:sldLayoutMk cId="3441639984" sldId="2147483777"/>
          </pc:sldLayoutMkLst>
          <pc:spChg chg="mod">
            <ac:chgData name="Felipe Bottrel" userId="3f3bf9e99669898b" providerId="LiveId" clId="{B8855344-E2D6-4341-BF92-52BAA71204AE}" dt="2021-03-16T12:43:17.471" v="355" actId="1076"/>
            <ac:spMkLst>
              <pc:docMk/>
              <pc:sldMasterMk cId="1802263616" sldId="2147483648"/>
              <pc:sldLayoutMk cId="3441639984" sldId="2147483777"/>
              <ac:spMk id="4" creationId="{70A89252-594A-3146-99B7-214D881831A0}"/>
            </ac:spMkLst>
          </pc:spChg>
          <pc:spChg chg="del">
            <ac:chgData name="Felipe Bottrel" userId="3f3bf9e99669898b" providerId="LiveId" clId="{B8855344-E2D6-4341-BF92-52BAA71204AE}" dt="2021-03-16T12:43:19.428" v="356" actId="478"/>
            <ac:spMkLst>
              <pc:docMk/>
              <pc:sldMasterMk cId="1802263616" sldId="2147483648"/>
              <pc:sldLayoutMk cId="3441639984" sldId="2147483777"/>
              <ac:spMk id="11" creationId="{51BA4872-6D12-6946-8BC5-452CCCAA028D}"/>
            </ac:spMkLst>
          </pc:spChg>
          <pc:spChg chg="add mod">
            <ac:chgData name="Felipe Bottrel" userId="3f3bf9e99669898b" providerId="LiveId" clId="{B8855344-E2D6-4341-BF92-52BAA71204AE}" dt="2021-03-16T12:43:19.919" v="357"/>
            <ac:spMkLst>
              <pc:docMk/>
              <pc:sldMasterMk cId="1802263616" sldId="2147483648"/>
              <pc:sldLayoutMk cId="3441639984" sldId="2147483777"/>
              <ac:spMk id="13" creationId="{898687AE-DA47-8546-8181-2C22ABD35D85}"/>
            </ac:spMkLst>
          </pc:spChg>
        </pc:sldLayoutChg>
        <pc:sldLayoutChg chg="modSp mod">
          <pc:chgData name="Felipe Bottrel" userId="3f3bf9e99669898b" providerId="LiveId" clId="{B8855344-E2D6-4341-BF92-52BAA71204AE}" dt="2021-03-16T12:43:03.301" v="352" actId="14100"/>
          <pc:sldLayoutMkLst>
            <pc:docMk/>
            <pc:sldMasterMk cId="1802263616" sldId="2147483648"/>
            <pc:sldLayoutMk cId="4013020443" sldId="2147483778"/>
          </pc:sldLayoutMkLst>
          <pc:spChg chg="mod">
            <ac:chgData name="Felipe Bottrel" userId="3f3bf9e99669898b" providerId="LiveId" clId="{B8855344-E2D6-4341-BF92-52BAA71204AE}" dt="2021-03-16T12:43:03.301" v="352" actId="14100"/>
            <ac:spMkLst>
              <pc:docMk/>
              <pc:sldMasterMk cId="1802263616" sldId="2147483648"/>
              <pc:sldLayoutMk cId="4013020443" sldId="2147483778"/>
              <ac:spMk id="11" creationId="{51BA4872-6D12-6946-8BC5-452CCCAA028D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2:43:26.725" v="360" actId="207"/>
          <pc:sldLayoutMkLst>
            <pc:docMk/>
            <pc:sldMasterMk cId="1802263616" sldId="2147483648"/>
            <pc:sldLayoutMk cId="1159282470" sldId="2147483779"/>
          </pc:sldLayoutMkLst>
          <pc:spChg chg="del">
            <ac:chgData name="Felipe Bottrel" userId="3f3bf9e99669898b" providerId="LiveId" clId="{B8855344-E2D6-4341-BF92-52BAA71204AE}" dt="2021-03-16T12:43:23.240" v="358" actId="478"/>
            <ac:spMkLst>
              <pc:docMk/>
              <pc:sldMasterMk cId="1802263616" sldId="2147483648"/>
              <pc:sldLayoutMk cId="1159282470" sldId="2147483779"/>
              <ac:spMk id="11" creationId="{51BA4872-6D12-6946-8BC5-452CCCAA028D}"/>
            </ac:spMkLst>
          </pc:spChg>
          <pc:spChg chg="add mod">
            <ac:chgData name="Felipe Bottrel" userId="3f3bf9e99669898b" providerId="LiveId" clId="{B8855344-E2D6-4341-BF92-52BAA71204AE}" dt="2021-03-16T12:43:26.725" v="360" actId="207"/>
            <ac:spMkLst>
              <pc:docMk/>
              <pc:sldMasterMk cId="1802263616" sldId="2147483648"/>
              <pc:sldLayoutMk cId="1159282470" sldId="2147483779"/>
              <ac:spMk id="14" creationId="{ACDE7A26-05D2-0E47-899E-E73D261B234F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4:52:45.464" v="1208" actId="207"/>
          <pc:sldLayoutMkLst>
            <pc:docMk/>
            <pc:sldMasterMk cId="1802263616" sldId="2147483648"/>
            <pc:sldLayoutMk cId="1761663354" sldId="2147483780"/>
          </pc:sldLayoutMkLst>
          <pc:spChg chg="add mod">
            <ac:chgData name="Felipe Bottrel" userId="3f3bf9e99669898b" providerId="LiveId" clId="{B8855344-E2D6-4341-BF92-52BAA71204AE}" dt="2021-03-16T14:52:45.464" v="1208" actId="207"/>
            <ac:spMkLst>
              <pc:docMk/>
              <pc:sldMasterMk cId="1802263616" sldId="2147483648"/>
              <pc:sldLayoutMk cId="1761663354" sldId="2147483780"/>
              <ac:spMk id="8" creationId="{616702E6-F2BD-FE4E-8A29-0FB0AF3ED73C}"/>
            </ac:spMkLst>
          </pc:spChg>
          <pc:spChg chg="del">
            <ac:chgData name="Felipe Bottrel" userId="3f3bf9e99669898b" providerId="LiveId" clId="{B8855344-E2D6-4341-BF92-52BAA71204AE}" dt="2021-03-16T14:52:44.083" v="1206" actId="478"/>
            <ac:spMkLst>
              <pc:docMk/>
              <pc:sldMasterMk cId="1802263616" sldId="2147483648"/>
              <pc:sldLayoutMk cId="1761663354" sldId="2147483780"/>
              <ac:spMk id="10" creationId="{28E4DABF-2AF4-2141-95F3-0BAF9EF60564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4:52:41.484" v="1205" actId="207"/>
          <pc:sldLayoutMkLst>
            <pc:docMk/>
            <pc:sldMasterMk cId="1802263616" sldId="2147483648"/>
            <pc:sldLayoutMk cId="289434818" sldId="2147483781"/>
          </pc:sldLayoutMkLst>
          <pc:spChg chg="mod">
            <ac:chgData name="Felipe Bottrel" userId="3f3bf9e99669898b" providerId="LiveId" clId="{B8855344-E2D6-4341-BF92-52BAA71204AE}" dt="2021-03-16T14:52:36.656" v="1202" actId="1076"/>
            <ac:spMkLst>
              <pc:docMk/>
              <pc:sldMasterMk cId="1802263616" sldId="2147483648"/>
              <pc:sldLayoutMk cId="289434818" sldId="2147483781"/>
              <ac:spMk id="4" creationId="{03B149AE-9E9F-344B-8EA4-FBC96047D281}"/>
            </ac:spMkLst>
          </pc:spChg>
          <pc:spChg chg="del">
            <ac:chgData name="Felipe Bottrel" userId="3f3bf9e99669898b" providerId="LiveId" clId="{B8855344-E2D6-4341-BF92-52BAA71204AE}" dt="2021-03-16T14:52:38.177" v="1203" actId="478"/>
            <ac:spMkLst>
              <pc:docMk/>
              <pc:sldMasterMk cId="1802263616" sldId="2147483648"/>
              <pc:sldLayoutMk cId="289434818" sldId="2147483781"/>
              <ac:spMk id="7" creationId="{149E3E60-F1B1-5C48-8DB5-D28859395BEB}"/>
            </ac:spMkLst>
          </pc:spChg>
          <pc:spChg chg="add mod">
            <ac:chgData name="Felipe Bottrel" userId="3f3bf9e99669898b" providerId="LiveId" clId="{B8855344-E2D6-4341-BF92-52BAA71204AE}" dt="2021-03-16T14:52:41.484" v="1205" actId="207"/>
            <ac:spMkLst>
              <pc:docMk/>
              <pc:sldMasterMk cId="1802263616" sldId="2147483648"/>
              <pc:sldLayoutMk cId="289434818" sldId="2147483781"/>
              <ac:spMk id="10" creationId="{FCB2AFF9-37D9-EF47-8B8B-6E8F72F3827B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4:52:29.189" v="1198" actId="12788"/>
          <pc:sldLayoutMkLst>
            <pc:docMk/>
            <pc:sldMasterMk cId="1802263616" sldId="2147483648"/>
            <pc:sldLayoutMk cId="935259630" sldId="2147483782"/>
          </pc:sldLayoutMkLst>
          <pc:spChg chg="add mod">
            <ac:chgData name="Felipe Bottrel" userId="3f3bf9e99669898b" providerId="LiveId" clId="{B8855344-E2D6-4341-BF92-52BAA71204AE}" dt="2021-03-16T14:52:29.189" v="1198" actId="12788"/>
            <ac:spMkLst>
              <pc:docMk/>
              <pc:sldMasterMk cId="1802263616" sldId="2147483648"/>
              <pc:sldLayoutMk cId="935259630" sldId="2147483782"/>
              <ac:spMk id="6" creationId="{F209E3AC-A9C2-2B47-BFBE-8AF9AD02BCA4}"/>
            </ac:spMkLst>
          </pc:spChg>
          <pc:spChg chg="del mod">
            <ac:chgData name="Felipe Bottrel" userId="3f3bf9e99669898b" providerId="LiveId" clId="{B8855344-E2D6-4341-BF92-52BAA71204AE}" dt="2021-03-16T14:52:28.692" v="1197" actId="478"/>
            <ac:spMkLst>
              <pc:docMk/>
              <pc:sldMasterMk cId="1802263616" sldId="2147483648"/>
              <pc:sldLayoutMk cId="935259630" sldId="2147483782"/>
              <ac:spMk id="10" creationId="{28E4DABF-2AF4-2141-95F3-0BAF9EF60564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4:52:32.992" v="1200"/>
          <pc:sldLayoutMkLst>
            <pc:docMk/>
            <pc:sldMasterMk cId="1802263616" sldId="2147483648"/>
            <pc:sldLayoutMk cId="2431669496" sldId="2147483783"/>
          </pc:sldLayoutMkLst>
          <pc:spChg chg="del">
            <ac:chgData name="Felipe Bottrel" userId="3f3bf9e99669898b" providerId="LiveId" clId="{B8855344-E2D6-4341-BF92-52BAA71204AE}" dt="2021-03-16T14:52:32.731" v="1199" actId="478"/>
            <ac:spMkLst>
              <pc:docMk/>
              <pc:sldMasterMk cId="1802263616" sldId="2147483648"/>
              <pc:sldLayoutMk cId="2431669496" sldId="2147483783"/>
              <ac:spMk id="7" creationId="{149E3E60-F1B1-5C48-8DB5-D28859395BEB}"/>
            </ac:spMkLst>
          </pc:spChg>
          <pc:spChg chg="add mod">
            <ac:chgData name="Felipe Bottrel" userId="3f3bf9e99669898b" providerId="LiveId" clId="{B8855344-E2D6-4341-BF92-52BAA71204AE}" dt="2021-03-16T14:52:32.992" v="1200"/>
            <ac:spMkLst>
              <pc:docMk/>
              <pc:sldMasterMk cId="1802263616" sldId="2147483648"/>
              <pc:sldLayoutMk cId="2431669496" sldId="2147483783"/>
              <ac:spMk id="10" creationId="{14AFE694-8713-5448-8B07-098E7432A24D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5:05:50.376" v="1247" actId="14100"/>
          <pc:sldLayoutMkLst>
            <pc:docMk/>
            <pc:sldMasterMk cId="1802263616" sldId="2147483648"/>
            <pc:sldLayoutMk cId="3374178392" sldId="2147483797"/>
          </pc:sldLayoutMkLst>
          <pc:spChg chg="add del">
            <ac:chgData name="Felipe Bottrel" userId="3f3bf9e99669898b" providerId="LiveId" clId="{B8855344-E2D6-4341-BF92-52BAA71204AE}" dt="2021-03-16T15:05:33.494" v="1238" actId="11529"/>
            <ac:spMkLst>
              <pc:docMk/>
              <pc:sldMasterMk cId="1802263616" sldId="2147483648"/>
              <pc:sldLayoutMk cId="3374178392" sldId="2147483797"/>
              <ac:spMk id="3" creationId="{A89A90BA-443B-7C4D-9576-98A5CF264B7E}"/>
            </ac:spMkLst>
          </pc:spChg>
          <pc:spChg chg="add mod">
            <ac:chgData name="Felipe Bottrel" userId="3f3bf9e99669898b" providerId="LiveId" clId="{B8855344-E2D6-4341-BF92-52BAA71204AE}" dt="2021-03-16T15:05:50.376" v="1247" actId="14100"/>
            <ac:spMkLst>
              <pc:docMk/>
              <pc:sldMasterMk cId="1802263616" sldId="2147483648"/>
              <pc:sldLayoutMk cId="3374178392" sldId="2147483797"/>
              <ac:spMk id="7" creationId="{CA7BCB9C-BC28-114C-B054-2A163B57BB36}"/>
            </ac:spMkLst>
          </pc:spChg>
          <pc:spChg chg="del">
            <ac:chgData name="Felipe Bottrel" userId="3f3bf9e99669898b" providerId="LiveId" clId="{B8855344-E2D6-4341-BF92-52BAA71204AE}" dt="2021-03-16T15:05:46.123" v="1246" actId="478"/>
            <ac:spMkLst>
              <pc:docMk/>
              <pc:sldMasterMk cId="1802263616" sldId="2147483648"/>
              <pc:sldLayoutMk cId="3374178392" sldId="2147483797"/>
              <ac:spMk id="14" creationId="{02DF4A39-8706-A249-8DC4-4781C7E08687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5:06:02.133" v="1256" actId="478"/>
          <pc:sldLayoutMkLst>
            <pc:docMk/>
            <pc:sldMasterMk cId="1802263616" sldId="2147483648"/>
            <pc:sldLayoutMk cId="2260726041" sldId="2147483798"/>
          </pc:sldLayoutMkLst>
          <pc:spChg chg="add del mod">
            <ac:chgData name="Felipe Bottrel" userId="3f3bf9e99669898b" providerId="LiveId" clId="{B8855344-E2D6-4341-BF92-52BAA71204AE}" dt="2021-03-16T15:06:02.133" v="1256" actId="478"/>
            <ac:spMkLst>
              <pc:docMk/>
              <pc:sldMasterMk cId="1802263616" sldId="2147483648"/>
              <pc:sldLayoutMk cId="2260726041" sldId="2147483798"/>
              <ac:spMk id="14" creationId="{1AB2A975-8A65-F24C-BB46-CEFABB6394E7}"/>
            </ac:spMkLst>
          </pc:spChg>
          <pc:spChg chg="add del mod">
            <ac:chgData name="Felipe Bottrel" userId="3f3bf9e99669898b" providerId="LiveId" clId="{B8855344-E2D6-4341-BF92-52BAA71204AE}" dt="2021-03-16T15:05:55.852" v="1250"/>
            <ac:spMkLst>
              <pc:docMk/>
              <pc:sldMasterMk cId="1802263616" sldId="2147483648"/>
              <pc:sldLayoutMk cId="2260726041" sldId="2147483798"/>
              <ac:spMk id="22" creationId="{302982EC-3190-6543-AFEE-998E96865BB2}"/>
            </ac:spMkLst>
          </pc:spChg>
          <pc:spChg chg="add mod">
            <ac:chgData name="Felipe Bottrel" userId="3f3bf9e99669898b" providerId="LiveId" clId="{B8855344-E2D6-4341-BF92-52BAA71204AE}" dt="2021-03-16T15:06:00.381" v="1255" actId="12789"/>
            <ac:spMkLst>
              <pc:docMk/>
              <pc:sldMasterMk cId="1802263616" sldId="2147483648"/>
              <pc:sldLayoutMk cId="2260726041" sldId="2147483798"/>
              <ac:spMk id="23" creationId="{3E67BEA5-FA6A-9242-A856-5EFACCCFEFB8}"/>
            </ac:spMkLst>
          </pc:spChg>
        </pc:sldLayoutChg>
        <pc:sldLayoutChg chg="addSp delSp modSp mod">
          <pc:chgData name="Felipe Bottrel" userId="3f3bf9e99669898b" providerId="LiveId" clId="{B8855344-E2D6-4341-BF92-52BAA71204AE}" dt="2021-03-16T15:06:07.978" v="1261" actId="478"/>
          <pc:sldLayoutMkLst>
            <pc:docMk/>
            <pc:sldMasterMk cId="1802263616" sldId="2147483648"/>
            <pc:sldLayoutMk cId="4071934392" sldId="2147483799"/>
          </pc:sldLayoutMkLst>
          <pc:spChg chg="del mod">
            <ac:chgData name="Felipe Bottrel" userId="3f3bf9e99669898b" providerId="LiveId" clId="{B8855344-E2D6-4341-BF92-52BAA71204AE}" dt="2021-03-16T15:06:07.978" v="1261" actId="478"/>
            <ac:spMkLst>
              <pc:docMk/>
              <pc:sldMasterMk cId="1802263616" sldId="2147483648"/>
              <pc:sldLayoutMk cId="4071934392" sldId="2147483799"/>
              <ac:spMk id="18" creationId="{99269CB2-89F4-9D4B-9885-1C99A7501450}"/>
            </ac:spMkLst>
          </pc:spChg>
          <pc:spChg chg="add mod">
            <ac:chgData name="Felipe Bottrel" userId="3f3bf9e99669898b" providerId="LiveId" clId="{B8855344-E2D6-4341-BF92-52BAA71204AE}" dt="2021-03-16T15:06:06.683" v="1260" actId="12789"/>
            <ac:spMkLst>
              <pc:docMk/>
              <pc:sldMasterMk cId="1802263616" sldId="2147483648"/>
              <pc:sldLayoutMk cId="4071934392" sldId="2147483799"/>
              <ac:spMk id="25" creationId="{56A2BA39-B6FC-154D-8ED6-77D6171C5318}"/>
            </ac:spMkLst>
          </pc:spChg>
        </pc:sldLayoutChg>
      </pc:sldMasterChg>
    </pc:docChg>
  </pc:docChgLst>
  <pc:docChgLst>
    <pc:chgData name="Felipe Bottrel" userId="3f3bf9e99669898b" providerId="LiveId" clId="{0D1BD946-6F0F-4BDA-AE82-C6DB3CF96FB8}"/>
    <pc:docChg chg="undo custSel modSld">
      <pc:chgData name="Felipe Bottrel" userId="3f3bf9e99669898b" providerId="LiveId" clId="{0D1BD946-6F0F-4BDA-AE82-C6DB3CF96FB8}" dt="2021-03-16T01:48:06.590" v="16" actId="1076"/>
      <pc:docMkLst>
        <pc:docMk/>
      </pc:docMkLst>
      <pc:sldChg chg="addSp delSp modSp">
        <pc:chgData name="Felipe Bottrel" userId="3f3bf9e99669898b" providerId="LiveId" clId="{0D1BD946-6F0F-4BDA-AE82-C6DB3CF96FB8}" dt="2021-03-16T00:39:52.992" v="1"/>
        <pc:sldMkLst>
          <pc:docMk/>
          <pc:sldMk cId="1383943300" sldId="2560"/>
        </pc:sldMkLst>
        <pc:spChg chg="add del mod">
          <ac:chgData name="Felipe Bottrel" userId="3f3bf9e99669898b" providerId="LiveId" clId="{0D1BD946-6F0F-4BDA-AE82-C6DB3CF96FB8}" dt="2021-03-16T00:39:52.992" v="1"/>
          <ac:spMkLst>
            <pc:docMk/>
            <pc:sldMk cId="1383943300" sldId="2560"/>
            <ac:spMk id="12" creationId="{B2B8743F-FF1F-4B6A-840E-3D344ADB20C2}"/>
          </ac:spMkLst>
        </pc:spChg>
        <pc:spChg chg="add del mod">
          <ac:chgData name="Felipe Bottrel" userId="3f3bf9e99669898b" providerId="LiveId" clId="{0D1BD946-6F0F-4BDA-AE82-C6DB3CF96FB8}" dt="2021-03-16T00:39:52.992" v="1"/>
          <ac:spMkLst>
            <pc:docMk/>
            <pc:sldMk cId="1383943300" sldId="2560"/>
            <ac:spMk id="13" creationId="{3EA6D6BB-5FB1-46EC-8769-A986C70216D9}"/>
          </ac:spMkLst>
        </pc:spChg>
        <pc:spChg chg="add del mod">
          <ac:chgData name="Felipe Bottrel" userId="3f3bf9e99669898b" providerId="LiveId" clId="{0D1BD946-6F0F-4BDA-AE82-C6DB3CF96FB8}" dt="2021-03-16T00:39:52.992" v="1"/>
          <ac:spMkLst>
            <pc:docMk/>
            <pc:sldMk cId="1383943300" sldId="2560"/>
            <ac:spMk id="14" creationId="{9A850585-C549-4C73-8D26-2BC1AE12BEE8}"/>
          </ac:spMkLst>
        </pc:spChg>
      </pc:sldChg>
      <pc:sldChg chg="addSp delSp modSp">
        <pc:chgData name="Felipe Bottrel" userId="3f3bf9e99669898b" providerId="LiveId" clId="{0D1BD946-6F0F-4BDA-AE82-C6DB3CF96FB8}" dt="2021-03-16T00:43:32.793" v="3"/>
        <pc:sldMkLst>
          <pc:docMk/>
          <pc:sldMk cId="1110895561" sldId="2631"/>
        </pc:sldMkLst>
        <pc:spChg chg="add del mod">
          <ac:chgData name="Felipe Bottrel" userId="3f3bf9e99669898b" providerId="LiveId" clId="{0D1BD946-6F0F-4BDA-AE82-C6DB3CF96FB8}" dt="2021-03-16T00:43:32.793" v="3"/>
          <ac:spMkLst>
            <pc:docMk/>
            <pc:sldMk cId="1110895561" sldId="2631"/>
            <ac:spMk id="14" creationId="{39E6984F-FE22-4E14-864A-03D3F5E67427}"/>
          </ac:spMkLst>
        </pc:spChg>
        <pc:spChg chg="add del mod">
          <ac:chgData name="Felipe Bottrel" userId="3f3bf9e99669898b" providerId="LiveId" clId="{0D1BD946-6F0F-4BDA-AE82-C6DB3CF96FB8}" dt="2021-03-16T00:43:32.793" v="3"/>
          <ac:spMkLst>
            <pc:docMk/>
            <pc:sldMk cId="1110895561" sldId="2631"/>
            <ac:spMk id="15" creationId="{D375F340-1205-4067-A077-9553579F591E}"/>
          </ac:spMkLst>
        </pc:spChg>
        <pc:spChg chg="add del mod">
          <ac:chgData name="Felipe Bottrel" userId="3f3bf9e99669898b" providerId="LiveId" clId="{0D1BD946-6F0F-4BDA-AE82-C6DB3CF96FB8}" dt="2021-03-16T00:43:32.793" v="3"/>
          <ac:spMkLst>
            <pc:docMk/>
            <pc:sldMk cId="1110895561" sldId="2631"/>
            <ac:spMk id="16" creationId="{3FF89B42-7AE3-4C31-9B88-4D05D19B2731}"/>
          </ac:spMkLst>
        </pc:spChg>
        <pc:spChg chg="add del mod">
          <ac:chgData name="Felipe Bottrel" userId="3f3bf9e99669898b" providerId="LiveId" clId="{0D1BD946-6F0F-4BDA-AE82-C6DB3CF96FB8}" dt="2021-03-16T00:43:32.793" v="3"/>
          <ac:spMkLst>
            <pc:docMk/>
            <pc:sldMk cId="1110895561" sldId="2631"/>
            <ac:spMk id="17" creationId="{9EE0AA3B-7556-4186-9D3E-DD25FB42FC6F}"/>
          </ac:spMkLst>
        </pc:spChg>
      </pc:sldChg>
      <pc:sldChg chg="modSp mod">
        <pc:chgData name="Felipe Bottrel" userId="3f3bf9e99669898b" providerId="LiveId" clId="{0D1BD946-6F0F-4BDA-AE82-C6DB3CF96FB8}" dt="2021-03-16T01:48:06.590" v="16" actId="1076"/>
        <pc:sldMkLst>
          <pc:docMk/>
          <pc:sldMk cId="2738275343" sldId="2646"/>
        </pc:sldMkLst>
        <pc:spChg chg="mod">
          <ac:chgData name="Felipe Bottrel" userId="3f3bf9e99669898b" providerId="LiveId" clId="{0D1BD946-6F0F-4BDA-AE82-C6DB3CF96FB8}" dt="2021-03-16T01:48:06.590" v="16" actId="1076"/>
          <ac:spMkLst>
            <pc:docMk/>
            <pc:sldMk cId="2738275343" sldId="2646"/>
            <ac:spMk id="3" creationId="{A46E2750-7FAB-E444-A179-C2553807DFA5}"/>
          </ac:spMkLst>
        </pc:spChg>
      </pc:sldChg>
      <pc:sldChg chg="modSp mod">
        <pc:chgData name="Felipe Bottrel" userId="3f3bf9e99669898b" providerId="LiveId" clId="{0D1BD946-6F0F-4BDA-AE82-C6DB3CF96FB8}" dt="2021-03-16T01:14:56.672" v="13" actId="20577"/>
        <pc:sldMkLst>
          <pc:docMk/>
          <pc:sldMk cId="3242134709" sldId="2779"/>
        </pc:sldMkLst>
        <pc:spChg chg="mod">
          <ac:chgData name="Felipe Bottrel" userId="3f3bf9e99669898b" providerId="LiveId" clId="{0D1BD946-6F0F-4BDA-AE82-C6DB3CF96FB8}" dt="2021-03-16T01:14:56.672" v="13" actId="20577"/>
          <ac:spMkLst>
            <pc:docMk/>
            <pc:sldMk cId="3242134709" sldId="2779"/>
            <ac:spMk id="5" creationId="{F65F1729-B6D1-F04F-B74C-4BE77328DC00}"/>
          </ac:spMkLst>
        </pc:spChg>
      </pc:sldChg>
      <pc:sldChg chg="modSp mod">
        <pc:chgData name="Felipe Bottrel" userId="3f3bf9e99669898b" providerId="LiveId" clId="{0D1BD946-6F0F-4BDA-AE82-C6DB3CF96FB8}" dt="2021-03-16T01:36:33.281" v="14"/>
        <pc:sldMkLst>
          <pc:docMk/>
          <pc:sldMk cId="654203231" sldId="2795"/>
        </pc:sldMkLst>
        <pc:spChg chg="mod">
          <ac:chgData name="Felipe Bottrel" userId="3f3bf9e99669898b" providerId="LiveId" clId="{0D1BD946-6F0F-4BDA-AE82-C6DB3CF96FB8}" dt="2021-03-16T01:36:33.281" v="14"/>
          <ac:spMkLst>
            <pc:docMk/>
            <pc:sldMk cId="654203231" sldId="2795"/>
            <ac:spMk id="12" creationId="{AF310DEB-98A9-EA46-A6B8-19B1E2D7D26B}"/>
          </ac:spMkLst>
        </pc:spChg>
      </pc:sldChg>
      <pc:sldChg chg="modSp mod">
        <pc:chgData name="Felipe Bottrel" userId="3f3bf9e99669898b" providerId="LiveId" clId="{0D1BD946-6F0F-4BDA-AE82-C6DB3CF96FB8}" dt="2021-03-16T01:04:48.703" v="7" actId="1076"/>
        <pc:sldMkLst>
          <pc:docMk/>
          <pc:sldMk cId="719440448" sldId="2821"/>
        </pc:sldMkLst>
        <pc:spChg chg="mod">
          <ac:chgData name="Felipe Bottrel" userId="3f3bf9e99669898b" providerId="LiveId" clId="{0D1BD946-6F0F-4BDA-AE82-C6DB3CF96FB8}" dt="2021-03-16T01:04:48.703" v="7" actId="1076"/>
          <ac:spMkLst>
            <pc:docMk/>
            <pc:sldMk cId="719440448" sldId="2821"/>
            <ac:spMk id="15" creationId="{B6EE6CFA-1439-3647-926A-1632DF16866E}"/>
          </ac:spMkLst>
        </pc:spChg>
      </pc:sldChg>
    </pc:docChg>
  </pc:docChgLst>
  <pc:docChgLst>
    <pc:chgData name="Felipe Bottrel" userId="e00b4259-9723-4db6-b797-40eb69d4c8a1" providerId="ADAL" clId="{89822D8D-E5CA-0A4D-B81C-DA2AB441FF74}"/>
    <pc:docChg chg="undo redo custSel addSld delSld modSld sldOrd modMainMaster modSection">
      <pc:chgData name="Felipe Bottrel" userId="e00b4259-9723-4db6-b797-40eb69d4c8a1" providerId="ADAL" clId="{89822D8D-E5CA-0A4D-B81C-DA2AB441FF74}" dt="2024-05-19T13:01:01.558" v="1902" actId="1035"/>
      <pc:docMkLst>
        <pc:docMk/>
      </pc:docMkLst>
      <pc:sldChg chg="addSp delSp modSp mod chgLayout">
        <pc:chgData name="Felipe Bottrel" userId="e00b4259-9723-4db6-b797-40eb69d4c8a1" providerId="ADAL" clId="{89822D8D-E5CA-0A4D-B81C-DA2AB441FF74}" dt="2024-05-13T19:31:42.350" v="1714" actId="6264"/>
        <pc:sldMkLst>
          <pc:docMk/>
          <pc:sldMk cId="3436029930" sldId="2538"/>
        </pc:sldMkLst>
        <pc:spChg chg="mod ord">
          <ac:chgData name="Felipe Bottrel" userId="e00b4259-9723-4db6-b797-40eb69d4c8a1" providerId="ADAL" clId="{89822D8D-E5CA-0A4D-B81C-DA2AB441FF74}" dt="2024-05-13T19:31:42.350" v="1714" actId="6264"/>
          <ac:spMkLst>
            <pc:docMk/>
            <pc:sldMk cId="3436029930" sldId="2538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1:42.350" v="1714" actId="6264"/>
          <ac:spMkLst>
            <pc:docMk/>
            <pc:sldMk cId="3436029930" sldId="2538"/>
            <ac:spMk id="3" creationId="{894FE9B5-A956-FD49-AEF4-43E3719D97BC}"/>
          </ac:spMkLst>
        </pc:spChg>
        <pc:spChg chg="add del mod">
          <ac:chgData name="Felipe Bottrel" userId="e00b4259-9723-4db6-b797-40eb69d4c8a1" providerId="ADAL" clId="{89822D8D-E5CA-0A4D-B81C-DA2AB441FF74}" dt="2024-05-13T19:31:42.350" v="1714" actId="6264"/>
          <ac:spMkLst>
            <pc:docMk/>
            <pc:sldMk cId="3436029930" sldId="2538"/>
            <ac:spMk id="4" creationId="{5EC00DF9-D0B8-7B22-07C7-5DAE4324AECB}"/>
          </ac:spMkLst>
        </pc:spChg>
        <pc:spChg chg="mod ord">
          <ac:chgData name="Felipe Bottrel" userId="e00b4259-9723-4db6-b797-40eb69d4c8a1" providerId="ADAL" clId="{89822D8D-E5CA-0A4D-B81C-DA2AB441FF74}" dt="2024-05-13T19:31:42.350" v="1714" actId="6264"/>
          <ac:spMkLst>
            <pc:docMk/>
            <pc:sldMk cId="3436029930" sldId="2538"/>
            <ac:spMk id="5" creationId="{146BE3BF-2697-8347-8847-03FB80D7E740}"/>
          </ac:spMkLst>
        </pc:spChg>
        <pc:spChg chg="add del mod">
          <ac:chgData name="Felipe Bottrel" userId="e00b4259-9723-4db6-b797-40eb69d4c8a1" providerId="ADAL" clId="{89822D8D-E5CA-0A4D-B81C-DA2AB441FF74}" dt="2024-05-13T19:31:42.350" v="1714" actId="6264"/>
          <ac:spMkLst>
            <pc:docMk/>
            <pc:sldMk cId="3436029930" sldId="2538"/>
            <ac:spMk id="6" creationId="{C4AF14B4-A91A-A0F5-033E-ADF16874E1A3}"/>
          </ac:spMkLst>
        </pc:spChg>
        <pc:spChg chg="add del mod">
          <ac:chgData name="Felipe Bottrel" userId="e00b4259-9723-4db6-b797-40eb69d4c8a1" providerId="ADAL" clId="{89822D8D-E5CA-0A4D-B81C-DA2AB441FF74}" dt="2024-05-13T19:31:42.350" v="1714" actId="6264"/>
          <ac:spMkLst>
            <pc:docMk/>
            <pc:sldMk cId="3436029930" sldId="2538"/>
            <ac:spMk id="7" creationId="{3F7CF612-804D-E503-397A-11225CDD442E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4T22:06:17.260" v="934" actId="6264"/>
        <pc:sldMkLst>
          <pc:docMk/>
          <pc:sldMk cId="1966368129" sldId="2540"/>
        </pc:sldMkLst>
        <pc:spChg chg="mod ord">
          <ac:chgData name="Felipe Bottrel" userId="e00b4259-9723-4db6-b797-40eb69d4c8a1" providerId="ADAL" clId="{89822D8D-E5CA-0A4D-B81C-DA2AB441FF74}" dt="2024-05-04T22:06:17.260" v="934" actId="6264"/>
          <ac:spMkLst>
            <pc:docMk/>
            <pc:sldMk cId="1966368129" sldId="2540"/>
            <ac:spMk id="2" creationId="{AA55DB35-44E6-564E-BE11-957F34DE065E}"/>
          </ac:spMkLst>
        </pc:spChg>
        <pc:spChg chg="mod ord">
          <ac:chgData name="Felipe Bottrel" userId="e00b4259-9723-4db6-b797-40eb69d4c8a1" providerId="ADAL" clId="{89822D8D-E5CA-0A4D-B81C-DA2AB441FF74}" dt="2024-05-04T22:06:17.260" v="934" actId="6264"/>
          <ac:spMkLst>
            <pc:docMk/>
            <pc:sldMk cId="1966368129" sldId="2540"/>
            <ac:spMk id="3" creationId="{AD550AB3-A122-9D46-A140-B58B5EC36E38}"/>
          </ac:spMkLst>
        </pc:spChg>
        <pc:spChg chg="mod ord">
          <ac:chgData name="Felipe Bottrel" userId="e00b4259-9723-4db6-b797-40eb69d4c8a1" providerId="ADAL" clId="{89822D8D-E5CA-0A4D-B81C-DA2AB441FF74}" dt="2024-05-04T22:06:17.260" v="934" actId="6264"/>
          <ac:spMkLst>
            <pc:docMk/>
            <pc:sldMk cId="1966368129" sldId="2540"/>
            <ac:spMk id="4" creationId="{FD348E93-CCF1-A74C-8F40-281E96BA243A}"/>
          </ac:spMkLst>
        </pc:spChg>
        <pc:spChg chg="add del mod">
          <ac:chgData name="Felipe Bottrel" userId="e00b4259-9723-4db6-b797-40eb69d4c8a1" providerId="ADAL" clId="{89822D8D-E5CA-0A4D-B81C-DA2AB441FF74}" dt="2024-05-04T22:06:17.260" v="934" actId="6264"/>
          <ac:spMkLst>
            <pc:docMk/>
            <pc:sldMk cId="1966368129" sldId="2540"/>
            <ac:spMk id="5" creationId="{85FC29AA-B9E5-FF63-6DFE-72B0A502BE81}"/>
          </ac:spMkLst>
        </pc:spChg>
        <pc:spChg chg="add del mod">
          <ac:chgData name="Felipe Bottrel" userId="e00b4259-9723-4db6-b797-40eb69d4c8a1" providerId="ADAL" clId="{89822D8D-E5CA-0A4D-B81C-DA2AB441FF74}" dt="2024-05-04T22:06:17.260" v="934" actId="6264"/>
          <ac:spMkLst>
            <pc:docMk/>
            <pc:sldMk cId="1966368129" sldId="2540"/>
            <ac:spMk id="6" creationId="{AB66936F-5C58-D4A3-F7ED-266A238862D2}"/>
          </ac:spMkLst>
        </pc:spChg>
        <pc:spChg chg="add del mod">
          <ac:chgData name="Felipe Bottrel" userId="e00b4259-9723-4db6-b797-40eb69d4c8a1" providerId="ADAL" clId="{89822D8D-E5CA-0A4D-B81C-DA2AB441FF74}" dt="2024-05-04T22:06:17.260" v="934" actId="6264"/>
          <ac:spMkLst>
            <pc:docMk/>
            <pc:sldMk cId="1966368129" sldId="2540"/>
            <ac:spMk id="7" creationId="{AFD83A29-C7B1-D367-04A3-B42F71A9D0F3}"/>
          </ac:spMkLst>
        </pc:spChg>
        <pc:spChg chg="add mod ord">
          <ac:chgData name="Felipe Bottrel" userId="e00b4259-9723-4db6-b797-40eb69d4c8a1" providerId="ADAL" clId="{89822D8D-E5CA-0A4D-B81C-DA2AB441FF74}" dt="2024-05-04T22:06:17.260" v="934" actId="6264"/>
          <ac:spMkLst>
            <pc:docMk/>
            <pc:sldMk cId="1966368129" sldId="2540"/>
            <ac:spMk id="8" creationId="{58B1E4B9-61F6-8637-745E-B769289145CB}"/>
          </ac:spMkLst>
        </pc:spChg>
        <pc:spChg chg="del">
          <ac:chgData name="Felipe Bottrel" userId="e00b4259-9723-4db6-b797-40eb69d4c8a1" providerId="ADAL" clId="{89822D8D-E5CA-0A4D-B81C-DA2AB441FF74}" dt="2024-05-04T22:06:17.260" v="934" actId="6264"/>
          <ac:spMkLst>
            <pc:docMk/>
            <pc:sldMk cId="1966368129" sldId="2540"/>
            <ac:spMk id="13" creationId="{5776F34B-AD10-AA42-75D4-D6A40F5F0369}"/>
          </ac:spMkLst>
        </pc:spChg>
      </pc:sldChg>
      <pc:sldChg chg="modSp mod">
        <pc:chgData name="Felipe Bottrel" userId="e00b4259-9723-4db6-b797-40eb69d4c8a1" providerId="ADAL" clId="{89822D8D-E5CA-0A4D-B81C-DA2AB441FF74}" dt="2024-05-13T20:06:10.617" v="1725" actId="20577"/>
        <pc:sldMkLst>
          <pc:docMk/>
          <pc:sldMk cId="1650423433" sldId="2544"/>
        </pc:sldMkLst>
        <pc:spChg chg="mod">
          <ac:chgData name="Felipe Bottrel" userId="e00b4259-9723-4db6-b797-40eb69d4c8a1" providerId="ADAL" clId="{89822D8D-E5CA-0A4D-B81C-DA2AB441FF74}" dt="2024-05-13T20:06:10.617" v="1725" actId="20577"/>
          <ac:spMkLst>
            <pc:docMk/>
            <pc:sldMk cId="1650423433" sldId="2544"/>
            <ac:spMk id="40" creationId="{2BA05079-0BBC-8546-80EF-619BE5D8C52E}"/>
          </ac:spMkLst>
        </pc:spChg>
      </pc:sldChg>
      <pc:sldChg chg="del">
        <pc:chgData name="Felipe Bottrel" userId="e00b4259-9723-4db6-b797-40eb69d4c8a1" providerId="ADAL" clId="{89822D8D-E5CA-0A4D-B81C-DA2AB441FF74}" dt="2024-05-14T20:13:52.668" v="1808" actId="2696"/>
        <pc:sldMkLst>
          <pc:docMk/>
          <pc:sldMk cId="2590291036" sldId="2569"/>
        </pc:sldMkLst>
      </pc:sldChg>
      <pc:sldChg chg="addSp delSp modSp mod chgLayout">
        <pc:chgData name="Felipe Bottrel" userId="e00b4259-9723-4db6-b797-40eb69d4c8a1" providerId="ADAL" clId="{89822D8D-E5CA-0A4D-B81C-DA2AB441FF74}" dt="2024-05-19T13:00:55.104" v="1894" actId="1035"/>
        <pc:sldMkLst>
          <pc:docMk/>
          <pc:sldMk cId="1063995844" sldId="2575"/>
        </pc:sldMkLst>
        <pc:spChg chg="mod or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4" creationId="{7EE88577-9377-4348-BDCD-570DC53D2E0A}"/>
          </ac:spMkLst>
        </pc:spChg>
        <pc:spChg chg="mod or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5" creationId="{59B516AB-7D44-CD46-84B6-4FDAFAE38247}"/>
          </ac:spMkLst>
        </pc:spChg>
        <pc:spChg chg="add del mo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6" creationId="{052FA464-8A39-23D1-A497-9A79BF5F4C99}"/>
          </ac:spMkLst>
        </pc:spChg>
        <pc:spChg chg="add del mo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7" creationId="{CEA1B1AA-435E-D912-AC44-1F95BEBED61F}"/>
          </ac:spMkLst>
        </pc:spChg>
        <pc:spChg chg="add del mo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8" creationId="{047ED4AF-F984-8A88-A1B8-793D2AFFF2A5}"/>
          </ac:spMkLst>
        </pc:spChg>
        <pc:spChg chg="add del mo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9" creationId="{9CD4DACF-E371-6058-11EA-4A3A95E52561}"/>
          </ac:spMkLst>
        </pc:spChg>
        <pc:spChg chg="add del mo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10" creationId="{7AC442AE-5206-FF59-9D38-6A386F18E7AA}"/>
          </ac:spMkLst>
        </pc:spChg>
        <pc:spChg chg="add del mo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11" creationId="{C1071BF1-A8EB-B04F-12BA-E381EDD3D980}"/>
          </ac:spMkLst>
        </pc:spChg>
        <pc:spChg chg="mod ord">
          <ac:chgData name="Felipe Bottrel" userId="e00b4259-9723-4db6-b797-40eb69d4c8a1" providerId="ADAL" clId="{89822D8D-E5CA-0A4D-B81C-DA2AB441FF74}" dt="2024-05-19T13:00:50.873" v="1887" actId="6264"/>
          <ac:spMkLst>
            <pc:docMk/>
            <pc:sldMk cId="1063995844" sldId="2575"/>
            <ac:spMk id="14" creationId="{CCADA2BB-35D1-9D42-9129-3291A760BB26}"/>
          </ac:spMkLst>
        </pc:spChg>
        <pc:spChg chg="mod">
          <ac:chgData name="Felipe Bottrel" userId="e00b4259-9723-4db6-b797-40eb69d4c8a1" providerId="ADAL" clId="{89822D8D-E5CA-0A4D-B81C-DA2AB441FF74}" dt="2024-05-19T13:00:55.104" v="1894" actId="1035"/>
          <ac:spMkLst>
            <pc:docMk/>
            <pc:sldMk cId="1063995844" sldId="2575"/>
            <ac:spMk id="30" creationId="{FEAB81ED-8AC8-734E-BE94-D5782FD70DC2}"/>
          </ac:spMkLst>
        </pc:spChg>
        <pc:spChg chg="mod">
          <ac:chgData name="Felipe Bottrel" userId="e00b4259-9723-4db6-b797-40eb69d4c8a1" providerId="ADAL" clId="{89822D8D-E5CA-0A4D-B81C-DA2AB441FF74}" dt="2024-05-19T13:00:55.104" v="1894" actId="1035"/>
          <ac:spMkLst>
            <pc:docMk/>
            <pc:sldMk cId="1063995844" sldId="2575"/>
            <ac:spMk id="31" creationId="{4FFE808B-37E4-A64D-A4D6-181FA97EF86E}"/>
          </ac:spMkLst>
        </pc:spChg>
        <pc:spChg chg="mod">
          <ac:chgData name="Felipe Bottrel" userId="e00b4259-9723-4db6-b797-40eb69d4c8a1" providerId="ADAL" clId="{89822D8D-E5CA-0A4D-B81C-DA2AB441FF74}" dt="2024-05-19T13:00:55.104" v="1894" actId="1035"/>
          <ac:spMkLst>
            <pc:docMk/>
            <pc:sldMk cId="1063995844" sldId="2575"/>
            <ac:spMk id="32" creationId="{6CCA34F4-7177-BB45-9002-DA19C44828A2}"/>
          </ac:spMkLst>
        </pc:spChg>
        <pc:graphicFrameChg chg="mod ord">
          <ac:chgData name="Felipe Bottrel" userId="e00b4259-9723-4db6-b797-40eb69d4c8a1" providerId="ADAL" clId="{89822D8D-E5CA-0A4D-B81C-DA2AB441FF74}" dt="2024-05-19T13:00:50.873" v="1887" actId="6264"/>
          <ac:graphicFrameMkLst>
            <pc:docMk/>
            <pc:sldMk cId="1063995844" sldId="2575"/>
            <ac:graphicFrameMk id="17" creationId="{55BA71A5-C4D5-BD43-92CA-7FA59C26EDA0}"/>
          </ac:graphicFrameMkLst>
        </pc:graphicFrameChg>
      </pc:sldChg>
      <pc:sldChg chg="del">
        <pc:chgData name="Felipe Bottrel" userId="e00b4259-9723-4db6-b797-40eb69d4c8a1" providerId="ADAL" clId="{89822D8D-E5CA-0A4D-B81C-DA2AB441FF74}" dt="2024-05-14T20:13:52.911" v="1810" actId="2696"/>
        <pc:sldMkLst>
          <pc:docMk/>
          <pc:sldMk cId="1350172020" sldId="2583"/>
        </pc:sldMkLst>
      </pc:sldChg>
      <pc:sldChg chg="del">
        <pc:chgData name="Felipe Bottrel" userId="e00b4259-9723-4db6-b797-40eb69d4c8a1" providerId="ADAL" clId="{89822D8D-E5CA-0A4D-B81C-DA2AB441FF74}" dt="2024-05-14T20:13:52.781" v="1809" actId="2696"/>
        <pc:sldMkLst>
          <pc:docMk/>
          <pc:sldMk cId="2410730295" sldId="2584"/>
        </pc:sldMkLst>
      </pc:sldChg>
      <pc:sldChg chg="del">
        <pc:chgData name="Felipe Bottrel" userId="e00b4259-9723-4db6-b797-40eb69d4c8a1" providerId="ADAL" clId="{89822D8D-E5CA-0A4D-B81C-DA2AB441FF74}" dt="2024-05-14T20:13:53.044" v="1812" actId="2696"/>
        <pc:sldMkLst>
          <pc:docMk/>
          <pc:sldMk cId="4281448965" sldId="2585"/>
        </pc:sldMkLst>
      </pc:sldChg>
      <pc:sldChg chg="del">
        <pc:chgData name="Felipe Bottrel" userId="e00b4259-9723-4db6-b797-40eb69d4c8a1" providerId="ADAL" clId="{89822D8D-E5CA-0A4D-B81C-DA2AB441FF74}" dt="2024-05-14T20:13:52.975" v="1811" actId="2696"/>
        <pc:sldMkLst>
          <pc:docMk/>
          <pc:sldMk cId="2814774538" sldId="2586"/>
        </pc:sldMkLst>
      </pc:sldChg>
      <pc:sldChg chg="del">
        <pc:chgData name="Felipe Bottrel" userId="e00b4259-9723-4db6-b797-40eb69d4c8a1" providerId="ADAL" clId="{89822D8D-E5CA-0A4D-B81C-DA2AB441FF74}" dt="2024-05-14T20:13:53.120" v="1813" actId="2696"/>
        <pc:sldMkLst>
          <pc:docMk/>
          <pc:sldMk cId="1498923287" sldId="2588"/>
        </pc:sldMkLst>
      </pc:sldChg>
      <pc:sldChg chg="addSp delSp modSp mod chgLayout">
        <pc:chgData name="Felipe Bottrel" userId="e00b4259-9723-4db6-b797-40eb69d4c8a1" providerId="ADAL" clId="{89822D8D-E5CA-0A4D-B81C-DA2AB441FF74}" dt="2024-05-13T19:31:09.450" v="1703" actId="6264"/>
        <pc:sldMkLst>
          <pc:docMk/>
          <pc:sldMk cId="3744058868" sldId="2592"/>
        </pc:sldMkLst>
        <pc:spChg chg="mod ord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2" creationId="{FB38DA47-12A7-C14A-8163-30B05A0A03C8}"/>
          </ac:spMkLst>
        </pc:spChg>
        <pc:spChg chg="add del mod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3" creationId="{1CC3DE6A-EE1D-4BF3-3792-823FC3A73FE3}"/>
          </ac:spMkLst>
        </pc:spChg>
        <pc:spChg chg="mod ord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4" creationId="{5161575D-F5AB-AD47-9223-59E861BEF8FB}"/>
          </ac:spMkLst>
        </pc:spChg>
        <pc:spChg chg="add del mod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5" creationId="{B080F6D1-561D-224B-A38F-D733FEDB96B0}"/>
          </ac:spMkLst>
        </pc:spChg>
        <pc:spChg chg="add del mod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6" creationId="{6A25A06D-1C01-8B26-26D4-8B353370B41C}"/>
          </ac:spMkLst>
        </pc:spChg>
        <pc:spChg chg="add del mod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7" creationId="{340F553E-68FB-5E4A-46ED-A797FBCB1C78}"/>
          </ac:spMkLst>
        </pc:spChg>
        <pc:spChg chg="add mod ord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8" creationId="{0CD21356-C779-3009-5B2B-6EEE007C4AA3}"/>
          </ac:spMkLst>
        </pc:spChg>
        <pc:spChg chg="mod ord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9" creationId="{17094955-CDA5-3042-A0F3-775BD1CB9228}"/>
          </ac:spMkLst>
        </pc:spChg>
        <pc:spChg chg="mod ord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10" creationId="{6A4F0064-E737-484E-9375-94645C00BE37}"/>
          </ac:spMkLst>
        </pc:spChg>
        <pc:spChg chg="del">
          <ac:chgData name="Felipe Bottrel" userId="e00b4259-9723-4db6-b797-40eb69d4c8a1" providerId="ADAL" clId="{89822D8D-E5CA-0A4D-B81C-DA2AB441FF74}" dt="2024-05-13T19:31:09.450" v="1703" actId="6264"/>
          <ac:spMkLst>
            <pc:docMk/>
            <pc:sldMk cId="3744058868" sldId="2592"/>
            <ac:spMk id="17" creationId="{68A6E53C-CBB7-BEEC-6A4E-B3A88E4FCB98}"/>
          </ac:spMkLst>
        </pc:spChg>
      </pc:sldChg>
      <pc:sldChg chg="modSp mod">
        <pc:chgData name="Felipe Bottrel" userId="e00b4259-9723-4db6-b797-40eb69d4c8a1" providerId="ADAL" clId="{89822D8D-E5CA-0A4D-B81C-DA2AB441FF74}" dt="2024-05-15T13:38:55.758" v="1844" actId="20577"/>
        <pc:sldMkLst>
          <pc:docMk/>
          <pc:sldMk cId="348035422" sldId="2611"/>
        </pc:sldMkLst>
        <pc:spChg chg="mod">
          <ac:chgData name="Felipe Bottrel" userId="e00b4259-9723-4db6-b797-40eb69d4c8a1" providerId="ADAL" clId="{89822D8D-E5CA-0A4D-B81C-DA2AB441FF74}" dt="2024-05-15T13:36:56.040" v="1834" actId="20577"/>
          <ac:spMkLst>
            <pc:docMk/>
            <pc:sldMk cId="348035422" sldId="2611"/>
            <ac:spMk id="8" creationId="{AF8785F5-0239-1B46-AC00-64CD11B52D8B}"/>
          </ac:spMkLst>
        </pc:spChg>
        <pc:spChg chg="mod">
          <ac:chgData name="Felipe Bottrel" userId="e00b4259-9723-4db6-b797-40eb69d4c8a1" providerId="ADAL" clId="{89822D8D-E5CA-0A4D-B81C-DA2AB441FF74}" dt="2024-05-15T13:38:55.758" v="1844" actId="20577"/>
          <ac:spMkLst>
            <pc:docMk/>
            <pc:sldMk cId="348035422" sldId="2611"/>
            <ac:spMk id="64" creationId="{DDD639CA-3446-D741-952D-7BF4D73C8934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0:57.400" v="1698" actId="6264"/>
        <pc:sldMkLst>
          <pc:docMk/>
          <pc:sldMk cId="2270943873" sldId="2628"/>
        </pc:sldMkLst>
        <pc:spChg chg="mod ord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3" creationId="{671C222B-C8F1-404B-B5DD-8EBCE577009E}"/>
          </ac:spMkLst>
        </pc:spChg>
        <pc:spChg chg="add del mod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4" creationId="{89D5327B-204F-D22E-7667-BE822CF3D92D}"/>
          </ac:spMkLst>
        </pc:spChg>
        <pc:spChg chg="add del mod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5" creationId="{DB098CD9-9BAC-ACC2-76BA-7D2B4DE56F1F}"/>
          </ac:spMkLst>
        </pc:spChg>
        <pc:spChg chg="add del mod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6" creationId="{6F6966A7-866C-87F6-6C8C-0545FBCAED06}"/>
          </ac:spMkLst>
        </pc:spChg>
        <pc:spChg chg="add del mod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7" creationId="{F6D94725-2778-FC14-402D-19A6E88F2DA8}"/>
          </ac:spMkLst>
        </pc:spChg>
        <pc:spChg chg="add mod ord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8" creationId="{EBEAAD96-FF06-B6CA-20A8-03CFDB34FAD3}"/>
          </ac:spMkLst>
        </pc:spChg>
        <pc:spChg chg="del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9" creationId="{C9FBC8E0-DAF2-2AC7-575E-553D27560E5F}"/>
          </ac:spMkLst>
        </pc:spChg>
        <pc:spChg chg="mod ord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11" creationId="{A96D628F-20D1-0F4D-82E5-4BCBD460BF33}"/>
          </ac:spMkLst>
        </pc:spChg>
        <pc:spChg chg="mod ord">
          <ac:chgData name="Felipe Bottrel" userId="e00b4259-9723-4db6-b797-40eb69d4c8a1" providerId="ADAL" clId="{89822D8D-E5CA-0A4D-B81C-DA2AB441FF74}" dt="2024-05-13T19:30:57.400" v="1698" actId="6264"/>
          <ac:spMkLst>
            <pc:docMk/>
            <pc:sldMk cId="2270943873" sldId="2628"/>
            <ac:spMk id="14" creationId="{C8D90B01-92F3-484B-AB43-32928CCAA497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4T21:47:22.595" v="647"/>
        <pc:sldMkLst>
          <pc:docMk/>
          <pc:sldMk cId="1110895561" sldId="2631"/>
        </pc:sldMkLst>
        <pc:spChg chg="mod or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4" creationId="{209C168E-7E1D-EA41-B486-691DB4799CAB}"/>
          </ac:spMkLst>
        </pc:spChg>
        <pc:spChg chg="add del mod">
          <ac:chgData name="Felipe Bottrel" userId="e00b4259-9723-4db6-b797-40eb69d4c8a1" providerId="ADAL" clId="{89822D8D-E5CA-0A4D-B81C-DA2AB441FF74}" dt="2024-05-04T21:45:25.306" v="609" actId="6264"/>
          <ac:spMkLst>
            <pc:docMk/>
            <pc:sldMk cId="1110895561" sldId="2631"/>
            <ac:spMk id="5" creationId="{8298F261-E318-BF57-E7B4-DCBADCFE2EEC}"/>
          </ac:spMkLst>
        </pc:spChg>
        <pc:spChg chg="add del mod">
          <ac:chgData name="Felipe Bottrel" userId="e00b4259-9723-4db6-b797-40eb69d4c8a1" providerId="ADAL" clId="{89822D8D-E5CA-0A4D-B81C-DA2AB441FF74}" dt="2024-05-04T21:45:25.306" v="609" actId="6264"/>
          <ac:spMkLst>
            <pc:docMk/>
            <pc:sldMk cId="1110895561" sldId="2631"/>
            <ac:spMk id="6" creationId="{5AD27438-648E-53CF-7E7C-753B865B9601}"/>
          </ac:spMkLst>
        </pc:spChg>
        <pc:spChg chg="add del mod">
          <ac:chgData name="Felipe Bottrel" userId="e00b4259-9723-4db6-b797-40eb69d4c8a1" providerId="ADAL" clId="{89822D8D-E5CA-0A4D-B81C-DA2AB441FF74}" dt="2024-05-04T21:45:25.306" v="609" actId="6264"/>
          <ac:spMkLst>
            <pc:docMk/>
            <pc:sldMk cId="1110895561" sldId="2631"/>
            <ac:spMk id="7" creationId="{261FFF15-43E4-9996-E3E8-CC6F0278ED86}"/>
          </ac:spMkLst>
        </pc:spChg>
        <pc:spChg chg="add del mod">
          <ac:chgData name="Felipe Bottrel" userId="e00b4259-9723-4db6-b797-40eb69d4c8a1" providerId="ADAL" clId="{89822D8D-E5CA-0A4D-B81C-DA2AB441FF74}" dt="2024-05-04T21:45:25.306" v="609" actId="6264"/>
          <ac:spMkLst>
            <pc:docMk/>
            <pc:sldMk cId="1110895561" sldId="2631"/>
            <ac:spMk id="8" creationId="{3D22C5D0-36EC-FF94-BD0A-C05ADD9FE0DF}"/>
          </ac:spMkLst>
        </pc:spChg>
        <pc:spChg chg="add del mod">
          <ac:chgData name="Felipe Bottrel" userId="e00b4259-9723-4db6-b797-40eb69d4c8a1" providerId="ADAL" clId="{89822D8D-E5CA-0A4D-B81C-DA2AB441FF74}" dt="2024-05-04T21:45:25.306" v="609" actId="6264"/>
          <ac:spMkLst>
            <pc:docMk/>
            <pc:sldMk cId="1110895561" sldId="2631"/>
            <ac:spMk id="9" creationId="{D2FF9FF7-DAEC-4A6A-C106-9A4B32BCC2D8}"/>
          </ac:spMkLst>
        </pc:spChg>
        <pc:spChg chg="add del mod">
          <ac:chgData name="Felipe Bottrel" userId="e00b4259-9723-4db6-b797-40eb69d4c8a1" providerId="ADAL" clId="{89822D8D-E5CA-0A4D-B81C-DA2AB441FF74}" dt="2024-05-04T21:45:25.306" v="609" actId="6264"/>
          <ac:spMkLst>
            <pc:docMk/>
            <pc:sldMk cId="1110895561" sldId="2631"/>
            <ac:spMk id="10" creationId="{073AE33A-CD83-5A25-A248-31AA75B89155}"/>
          </ac:spMkLst>
        </pc:spChg>
        <pc:spChg chg="add del mod">
          <ac:chgData name="Felipe Bottrel" userId="e00b4259-9723-4db6-b797-40eb69d4c8a1" providerId="ADAL" clId="{89822D8D-E5CA-0A4D-B81C-DA2AB441FF74}" dt="2024-05-04T21:45:25.306" v="609" actId="6264"/>
          <ac:spMkLst>
            <pc:docMk/>
            <pc:sldMk cId="1110895561" sldId="2631"/>
            <ac:spMk id="11" creationId="{92328581-0BB0-835C-317C-1AFD67671484}"/>
          </ac:spMkLst>
        </pc:spChg>
        <pc:spChg chg="add del mo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12" creationId="{43319671-9256-30CD-BFA4-073047E32F65}"/>
          </ac:spMkLst>
        </pc:spChg>
        <pc:spChg chg="del">
          <ac:chgData name="Felipe Bottrel" userId="e00b4259-9723-4db6-b797-40eb69d4c8a1" providerId="ADAL" clId="{89822D8D-E5CA-0A4D-B81C-DA2AB441FF74}" dt="2024-05-04T21:47:22.186" v="646" actId="478"/>
          <ac:spMkLst>
            <pc:docMk/>
            <pc:sldMk cId="1110895561" sldId="2631"/>
            <ac:spMk id="13" creationId="{01A3F6A4-2B92-EE4D-BCB1-8D84F01C4835}"/>
          </ac:spMkLst>
        </pc:spChg>
        <pc:spChg chg="add del mo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14" creationId="{7979C4AF-D6DF-3F31-38F6-A5AE7D2D8EB1}"/>
          </ac:spMkLst>
        </pc:spChg>
        <pc:spChg chg="add del mo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15" creationId="{61A93322-27B5-DD13-B92A-C76EEFC5F51F}"/>
          </ac:spMkLst>
        </pc:spChg>
        <pc:spChg chg="add del mo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16" creationId="{8F6EE11B-144C-D9C9-E215-156B3550A0ED}"/>
          </ac:spMkLst>
        </pc:spChg>
        <pc:spChg chg="add del mo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17" creationId="{31505B1B-9A46-086F-F4D6-341E16F9CE10}"/>
          </ac:spMkLst>
        </pc:spChg>
        <pc:spChg chg="del">
          <ac:chgData name="Felipe Bottrel" userId="e00b4259-9723-4db6-b797-40eb69d4c8a1" providerId="ADAL" clId="{89822D8D-E5CA-0A4D-B81C-DA2AB441FF74}" dt="2024-05-04T21:47:22.186" v="646" actId="478"/>
          <ac:spMkLst>
            <pc:docMk/>
            <pc:sldMk cId="1110895561" sldId="2631"/>
            <ac:spMk id="18" creationId="{5BCFEA56-1114-8F49-BF9A-74B8E7CA0B54}"/>
          </ac:spMkLst>
        </pc:spChg>
        <pc:spChg chg="del">
          <ac:chgData name="Felipe Bottrel" userId="e00b4259-9723-4db6-b797-40eb69d4c8a1" providerId="ADAL" clId="{89822D8D-E5CA-0A4D-B81C-DA2AB441FF74}" dt="2024-05-04T21:47:22.186" v="646" actId="478"/>
          <ac:spMkLst>
            <pc:docMk/>
            <pc:sldMk cId="1110895561" sldId="2631"/>
            <ac:spMk id="19" creationId="{2FDAD27A-9AE9-7044-84CE-BF48727091E2}"/>
          </ac:spMkLst>
        </pc:spChg>
        <pc:spChg chg="del">
          <ac:chgData name="Felipe Bottrel" userId="e00b4259-9723-4db6-b797-40eb69d4c8a1" providerId="ADAL" clId="{89822D8D-E5CA-0A4D-B81C-DA2AB441FF74}" dt="2024-05-04T21:47:22.186" v="646" actId="478"/>
          <ac:spMkLst>
            <pc:docMk/>
            <pc:sldMk cId="1110895561" sldId="2631"/>
            <ac:spMk id="20" creationId="{E4DB4ED6-7500-B84D-8C31-6DF76052D3B5}"/>
          </ac:spMkLst>
        </pc:spChg>
        <pc:spChg chg="add del mo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21" creationId="{4C5F88A1-B059-1661-6FC7-ED8110DEE253}"/>
          </ac:spMkLst>
        </pc:spChg>
        <pc:spChg chg="add del mo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22" creationId="{9EB8A8AB-688E-2668-DDE6-DB342375FDFB}"/>
          </ac:spMkLst>
        </pc:spChg>
        <pc:spChg chg="add mod">
          <ac:chgData name="Felipe Bottrel" userId="e00b4259-9723-4db6-b797-40eb69d4c8a1" providerId="ADAL" clId="{89822D8D-E5CA-0A4D-B81C-DA2AB441FF74}" dt="2024-05-04T21:47:22.595" v="647"/>
          <ac:spMkLst>
            <pc:docMk/>
            <pc:sldMk cId="1110895561" sldId="2631"/>
            <ac:spMk id="23" creationId="{C9DA0F67-8F32-EB6D-9C36-1A8C2DD2558D}"/>
          </ac:spMkLst>
        </pc:spChg>
        <pc:spChg chg="add mod">
          <ac:chgData name="Felipe Bottrel" userId="e00b4259-9723-4db6-b797-40eb69d4c8a1" providerId="ADAL" clId="{89822D8D-E5CA-0A4D-B81C-DA2AB441FF74}" dt="2024-05-04T21:47:22.595" v="647"/>
          <ac:spMkLst>
            <pc:docMk/>
            <pc:sldMk cId="1110895561" sldId="2631"/>
            <ac:spMk id="24" creationId="{BA44FBD1-6D91-DF45-C02A-460B779A507E}"/>
          </ac:spMkLst>
        </pc:spChg>
        <pc:spChg chg="add mod">
          <ac:chgData name="Felipe Bottrel" userId="e00b4259-9723-4db6-b797-40eb69d4c8a1" providerId="ADAL" clId="{89822D8D-E5CA-0A4D-B81C-DA2AB441FF74}" dt="2024-05-04T21:47:22.595" v="647"/>
          <ac:spMkLst>
            <pc:docMk/>
            <pc:sldMk cId="1110895561" sldId="2631"/>
            <ac:spMk id="25" creationId="{B276D37F-4428-7F31-7B89-6C9AC609C3CD}"/>
          </ac:spMkLst>
        </pc:spChg>
        <pc:spChg chg="add mod">
          <ac:chgData name="Felipe Bottrel" userId="e00b4259-9723-4db6-b797-40eb69d4c8a1" providerId="ADAL" clId="{89822D8D-E5CA-0A4D-B81C-DA2AB441FF74}" dt="2024-05-04T21:47:22.595" v="647"/>
          <ac:spMkLst>
            <pc:docMk/>
            <pc:sldMk cId="1110895561" sldId="2631"/>
            <ac:spMk id="26" creationId="{8961B19B-673C-9B33-E548-0B849D1A59E0}"/>
          </ac:spMkLst>
        </pc:spChg>
        <pc:spChg chg="mod or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35" creationId="{8FEBF4CD-45E7-8B47-AAC0-26F345E6E3B1}"/>
          </ac:spMkLst>
        </pc:spChg>
        <pc:spChg chg="mod or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36" creationId="{5D60D17E-E712-D24F-8338-4458E323638C}"/>
          </ac:spMkLst>
        </pc:spChg>
        <pc:spChg chg="mod or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37" creationId="{6B10760D-19E4-264F-AA85-86641FBBEA40}"/>
          </ac:spMkLst>
        </pc:spChg>
        <pc:spChg chg="mod ord">
          <ac:chgData name="Felipe Bottrel" userId="e00b4259-9723-4db6-b797-40eb69d4c8a1" providerId="ADAL" clId="{89822D8D-E5CA-0A4D-B81C-DA2AB441FF74}" dt="2024-05-04T21:45:25.872" v="610" actId="6264"/>
          <ac:spMkLst>
            <pc:docMk/>
            <pc:sldMk cId="1110895561" sldId="2631"/>
            <ac:spMk id="38" creationId="{34B1502D-DB4C-6840-9B6F-99EFE68EAB73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1:02.836" v="1700" actId="6264"/>
        <pc:sldMkLst>
          <pc:docMk/>
          <pc:sldMk cId="1620511078" sldId="2633"/>
        </pc:sldMkLst>
        <pc:spChg chg="mod or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3" creationId="{671C222B-C8F1-404B-B5DD-8EBCE577009E}"/>
          </ac:spMkLst>
        </pc:spChg>
        <pc:spChg chg="add del mo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4" creationId="{9CC9C76C-0B00-1F07-2EC2-3F01B6F0A532}"/>
          </ac:spMkLst>
        </pc:spChg>
        <pc:spChg chg="add del mo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5" creationId="{F887BDA4-B83F-6DCA-5E79-75EB13881E32}"/>
          </ac:spMkLst>
        </pc:spChg>
        <pc:spChg chg="add del mo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6" creationId="{B9F0F158-381C-20F5-3A67-DE508E32094F}"/>
          </ac:spMkLst>
        </pc:spChg>
        <pc:spChg chg="mod or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8" creationId="{95CBD8DB-0E95-A946-BD55-FBB94E2EB5A9}"/>
          </ac:spMkLst>
        </pc:spChg>
        <pc:spChg chg="mod or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11" creationId="{A96D628F-20D1-0F4D-82E5-4BCBD460BF33}"/>
          </ac:spMkLst>
        </pc:spChg>
        <pc:spChg chg="add del mo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12" creationId="{AFA93BA0-7CE8-E428-AE53-70A572B31FE0}"/>
          </ac:spMkLst>
        </pc:spChg>
        <pc:spChg chg="add mod or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13" creationId="{DA3A72D6-75E9-07CB-B994-B2CCEB7A7CCE}"/>
          </ac:spMkLst>
        </pc:spChg>
        <pc:spChg chg="del mod">
          <ac:chgData name="Felipe Bottrel" userId="e00b4259-9723-4db6-b797-40eb69d4c8a1" providerId="ADAL" clId="{89822D8D-E5CA-0A4D-B81C-DA2AB441FF74}" dt="2024-05-13T19:31:02.836" v="1700" actId="6264"/>
          <ac:spMkLst>
            <pc:docMk/>
            <pc:sldMk cId="1620511078" sldId="2633"/>
            <ac:spMk id="14" creationId="{7FA72573-7E6E-9AC2-AC59-122D366C90DA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4T12:36:14.846" v="1755" actId="20577"/>
        <pc:sldMkLst>
          <pc:docMk/>
          <pc:sldMk cId="2199632357" sldId="2634"/>
        </pc:sldMkLst>
        <pc:spChg chg="add del mod">
          <ac:chgData name="Felipe Bottrel" userId="e00b4259-9723-4db6-b797-40eb69d4c8a1" providerId="ADAL" clId="{89822D8D-E5CA-0A4D-B81C-DA2AB441FF74}" dt="2024-05-13T19:31:04.134" v="1701" actId="6264"/>
          <ac:spMkLst>
            <pc:docMk/>
            <pc:sldMk cId="2199632357" sldId="2634"/>
            <ac:spMk id="2" creationId="{ED9B660F-A020-335F-C07F-A961C7B3B51D}"/>
          </ac:spMkLst>
        </pc:spChg>
        <pc:spChg chg="mod ord">
          <ac:chgData name="Felipe Bottrel" userId="e00b4259-9723-4db6-b797-40eb69d4c8a1" providerId="ADAL" clId="{89822D8D-E5CA-0A4D-B81C-DA2AB441FF74}" dt="2024-05-13T19:31:04.134" v="1701" actId="6264"/>
          <ac:spMkLst>
            <pc:docMk/>
            <pc:sldMk cId="2199632357" sldId="2634"/>
            <ac:spMk id="3" creationId="{BC307AFD-1A6E-CE46-AB17-43FAAA1D2602}"/>
          </ac:spMkLst>
        </pc:spChg>
        <pc:spChg chg="mod ord">
          <ac:chgData name="Felipe Bottrel" userId="e00b4259-9723-4db6-b797-40eb69d4c8a1" providerId="ADAL" clId="{89822D8D-E5CA-0A4D-B81C-DA2AB441FF74}" dt="2024-05-13T19:31:04.134" v="1701" actId="6264"/>
          <ac:spMkLst>
            <pc:docMk/>
            <pc:sldMk cId="2199632357" sldId="2634"/>
            <ac:spMk id="4" creationId="{E077B197-9902-2E4B-8424-F570E477D359}"/>
          </ac:spMkLst>
        </pc:spChg>
        <pc:spChg chg="add del mod">
          <ac:chgData name="Felipe Bottrel" userId="e00b4259-9723-4db6-b797-40eb69d4c8a1" providerId="ADAL" clId="{89822D8D-E5CA-0A4D-B81C-DA2AB441FF74}" dt="2024-05-13T19:31:04.134" v="1701" actId="6264"/>
          <ac:spMkLst>
            <pc:docMk/>
            <pc:sldMk cId="2199632357" sldId="2634"/>
            <ac:spMk id="5" creationId="{E9B66DF2-520F-7E81-8880-D521D84F86F4}"/>
          </ac:spMkLst>
        </pc:spChg>
        <pc:spChg chg="add del mod">
          <ac:chgData name="Felipe Bottrel" userId="e00b4259-9723-4db6-b797-40eb69d4c8a1" providerId="ADAL" clId="{89822D8D-E5CA-0A4D-B81C-DA2AB441FF74}" dt="2024-05-13T19:31:04.134" v="1701" actId="6264"/>
          <ac:spMkLst>
            <pc:docMk/>
            <pc:sldMk cId="2199632357" sldId="2634"/>
            <ac:spMk id="6" creationId="{392F6BDE-5315-A654-AC87-D9709A900517}"/>
          </ac:spMkLst>
        </pc:spChg>
        <pc:spChg chg="add del mod">
          <ac:chgData name="Felipe Bottrel" userId="e00b4259-9723-4db6-b797-40eb69d4c8a1" providerId="ADAL" clId="{89822D8D-E5CA-0A4D-B81C-DA2AB441FF74}" dt="2024-05-13T19:31:04.134" v="1701" actId="6264"/>
          <ac:spMkLst>
            <pc:docMk/>
            <pc:sldMk cId="2199632357" sldId="2634"/>
            <ac:spMk id="7" creationId="{7CA47875-E04E-F407-12D6-CF07E5D94030}"/>
          </ac:spMkLst>
        </pc:spChg>
        <pc:spChg chg="add mod ord">
          <ac:chgData name="Felipe Bottrel" userId="e00b4259-9723-4db6-b797-40eb69d4c8a1" providerId="ADAL" clId="{89822D8D-E5CA-0A4D-B81C-DA2AB441FF74}" dt="2024-05-13T19:31:04.134" v="1701" actId="6264"/>
          <ac:spMkLst>
            <pc:docMk/>
            <pc:sldMk cId="2199632357" sldId="2634"/>
            <ac:spMk id="8" creationId="{E39910FC-5652-CED2-9FDF-AD540E185CE0}"/>
          </ac:spMkLst>
        </pc:spChg>
        <pc:spChg chg="del mod">
          <ac:chgData name="Felipe Bottrel" userId="e00b4259-9723-4db6-b797-40eb69d4c8a1" providerId="ADAL" clId="{89822D8D-E5CA-0A4D-B81C-DA2AB441FF74}" dt="2024-05-13T19:31:04.134" v="1701" actId="6264"/>
          <ac:spMkLst>
            <pc:docMk/>
            <pc:sldMk cId="2199632357" sldId="2634"/>
            <ac:spMk id="9" creationId="{A44066E9-595B-5FB2-27BF-BDADB0EC1711}"/>
          </ac:spMkLst>
        </pc:spChg>
        <pc:spChg chg="mod ord">
          <ac:chgData name="Felipe Bottrel" userId="e00b4259-9723-4db6-b797-40eb69d4c8a1" providerId="ADAL" clId="{89822D8D-E5CA-0A4D-B81C-DA2AB441FF74}" dt="2024-05-13T19:31:04.134" v="1701" actId="6264"/>
          <ac:spMkLst>
            <pc:docMk/>
            <pc:sldMk cId="2199632357" sldId="2634"/>
            <ac:spMk id="18" creationId="{35A4787C-BB4C-9C4A-B0AF-F64C4E63C7B6}"/>
          </ac:spMkLst>
        </pc:spChg>
        <pc:spChg chg="mod ord">
          <ac:chgData name="Felipe Bottrel" userId="e00b4259-9723-4db6-b797-40eb69d4c8a1" providerId="ADAL" clId="{89822D8D-E5CA-0A4D-B81C-DA2AB441FF74}" dt="2024-05-14T12:36:14.846" v="1755" actId="20577"/>
          <ac:spMkLst>
            <pc:docMk/>
            <pc:sldMk cId="2199632357" sldId="2634"/>
            <ac:spMk id="20" creationId="{AE1DAA29-981A-A448-A041-84BCC8849BA4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4T21:47:36.263" v="652" actId="207"/>
        <pc:sldMkLst>
          <pc:docMk/>
          <pc:sldMk cId="2659719971" sldId="2637"/>
        </pc:sldMkLst>
        <pc:spChg chg="mod or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4" creationId="{209C168E-7E1D-EA41-B486-691DB4799CAB}"/>
          </ac:spMkLst>
        </pc:spChg>
        <pc:spChg chg="add del mod">
          <ac:chgData name="Felipe Bottrel" userId="e00b4259-9723-4db6-b797-40eb69d4c8a1" providerId="ADAL" clId="{89822D8D-E5CA-0A4D-B81C-DA2AB441FF74}" dt="2024-05-04T21:46:48.366" v="630" actId="6264"/>
          <ac:spMkLst>
            <pc:docMk/>
            <pc:sldMk cId="2659719971" sldId="2637"/>
            <ac:spMk id="5" creationId="{DDAA774A-732E-E2DF-7BC1-E06AD9D311A2}"/>
          </ac:spMkLst>
        </pc:spChg>
        <pc:spChg chg="add del mod">
          <ac:chgData name="Felipe Bottrel" userId="e00b4259-9723-4db6-b797-40eb69d4c8a1" providerId="ADAL" clId="{89822D8D-E5CA-0A4D-B81C-DA2AB441FF74}" dt="2024-05-04T21:46:48.366" v="630" actId="6264"/>
          <ac:spMkLst>
            <pc:docMk/>
            <pc:sldMk cId="2659719971" sldId="2637"/>
            <ac:spMk id="6" creationId="{5D8E8770-25C9-E06F-E1A6-1960E398B0BA}"/>
          </ac:spMkLst>
        </pc:spChg>
        <pc:spChg chg="add del mod">
          <ac:chgData name="Felipe Bottrel" userId="e00b4259-9723-4db6-b797-40eb69d4c8a1" providerId="ADAL" clId="{89822D8D-E5CA-0A4D-B81C-DA2AB441FF74}" dt="2024-05-04T21:46:48.366" v="630" actId="6264"/>
          <ac:spMkLst>
            <pc:docMk/>
            <pc:sldMk cId="2659719971" sldId="2637"/>
            <ac:spMk id="7" creationId="{D486A8EF-C703-7FDD-0BB9-8A37FD0DC272}"/>
          </ac:spMkLst>
        </pc:spChg>
        <pc:spChg chg="add del mod">
          <ac:chgData name="Felipe Bottrel" userId="e00b4259-9723-4db6-b797-40eb69d4c8a1" providerId="ADAL" clId="{89822D8D-E5CA-0A4D-B81C-DA2AB441FF74}" dt="2024-05-04T21:46:48.366" v="630" actId="6264"/>
          <ac:spMkLst>
            <pc:docMk/>
            <pc:sldMk cId="2659719971" sldId="2637"/>
            <ac:spMk id="8" creationId="{D961B0E3-7171-F82D-E86C-B9F414EB9D07}"/>
          </ac:spMkLst>
        </pc:spChg>
        <pc:spChg chg="add del mod">
          <ac:chgData name="Felipe Bottrel" userId="e00b4259-9723-4db6-b797-40eb69d4c8a1" providerId="ADAL" clId="{89822D8D-E5CA-0A4D-B81C-DA2AB441FF74}" dt="2024-05-04T21:46:48.366" v="630" actId="6264"/>
          <ac:spMkLst>
            <pc:docMk/>
            <pc:sldMk cId="2659719971" sldId="2637"/>
            <ac:spMk id="9" creationId="{51978456-2EC4-08BA-F213-4DE032C16F42}"/>
          </ac:spMkLst>
        </pc:spChg>
        <pc:spChg chg="add del mod">
          <ac:chgData name="Felipe Bottrel" userId="e00b4259-9723-4db6-b797-40eb69d4c8a1" providerId="ADAL" clId="{89822D8D-E5CA-0A4D-B81C-DA2AB441FF74}" dt="2024-05-04T21:46:48.366" v="630" actId="6264"/>
          <ac:spMkLst>
            <pc:docMk/>
            <pc:sldMk cId="2659719971" sldId="2637"/>
            <ac:spMk id="10" creationId="{2C520F2D-856C-B213-5A3A-A7F976F16346}"/>
          </ac:spMkLst>
        </pc:spChg>
        <pc:spChg chg="add del mod">
          <ac:chgData name="Felipe Bottrel" userId="e00b4259-9723-4db6-b797-40eb69d4c8a1" providerId="ADAL" clId="{89822D8D-E5CA-0A4D-B81C-DA2AB441FF74}" dt="2024-05-04T21:46:48.366" v="630" actId="6264"/>
          <ac:spMkLst>
            <pc:docMk/>
            <pc:sldMk cId="2659719971" sldId="2637"/>
            <ac:spMk id="11" creationId="{1FB23366-415D-C68A-9D70-7F2A33811DD1}"/>
          </ac:spMkLst>
        </pc:spChg>
        <pc:spChg chg="add del mo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12" creationId="{CBE9FE50-5FF4-0CA8-0974-609FF3CFFCCE}"/>
          </ac:spMkLst>
        </pc:spChg>
        <pc:spChg chg="add del mo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13" creationId="{D3B16D45-0B94-72C0-2EB3-A6B63CD31A02}"/>
          </ac:spMkLst>
        </pc:spChg>
        <pc:spChg chg="add del mo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14" creationId="{5F21CE97-8A5C-A72B-F1D0-2584BBF0AF98}"/>
          </ac:spMkLst>
        </pc:spChg>
        <pc:spChg chg="add del mo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15" creationId="{C856603A-9DB6-CE79-993E-AB2C3B8B47C0}"/>
          </ac:spMkLst>
        </pc:spChg>
        <pc:spChg chg="add del mo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16" creationId="{8DEA90DD-9FDA-C308-D3E3-029B05B0F768}"/>
          </ac:spMkLst>
        </pc:spChg>
        <pc:spChg chg="add del mo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17" creationId="{4E121B4B-12EE-ECCF-B7D1-19EAB0C25283}"/>
          </ac:spMkLst>
        </pc:spChg>
        <pc:spChg chg="add del mo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18" creationId="{0EED71F0-E8DE-B185-06AD-020852433C33}"/>
          </ac:spMkLst>
        </pc:spChg>
        <pc:spChg chg="add mod">
          <ac:chgData name="Felipe Bottrel" userId="e00b4259-9723-4db6-b797-40eb69d4c8a1" providerId="ADAL" clId="{89822D8D-E5CA-0A4D-B81C-DA2AB441FF74}" dt="2024-05-04T21:47:29.838" v="650" actId="207"/>
          <ac:spMkLst>
            <pc:docMk/>
            <pc:sldMk cId="2659719971" sldId="2637"/>
            <ac:spMk id="19" creationId="{F319A25E-3FDE-2992-4A87-B25902B9AE8F}"/>
          </ac:spMkLst>
        </pc:spChg>
        <pc:spChg chg="add mod">
          <ac:chgData name="Felipe Bottrel" userId="e00b4259-9723-4db6-b797-40eb69d4c8a1" providerId="ADAL" clId="{89822D8D-E5CA-0A4D-B81C-DA2AB441FF74}" dt="2024-05-04T21:47:29.838" v="650" actId="207"/>
          <ac:spMkLst>
            <pc:docMk/>
            <pc:sldMk cId="2659719971" sldId="2637"/>
            <ac:spMk id="20" creationId="{1B6D0CB0-FDD6-8A60-0829-09BC7F6087E6}"/>
          </ac:spMkLst>
        </pc:spChg>
        <pc:spChg chg="add mod">
          <ac:chgData name="Felipe Bottrel" userId="e00b4259-9723-4db6-b797-40eb69d4c8a1" providerId="ADAL" clId="{89822D8D-E5CA-0A4D-B81C-DA2AB441FF74}" dt="2024-05-04T21:47:29.838" v="650" actId="207"/>
          <ac:spMkLst>
            <pc:docMk/>
            <pc:sldMk cId="2659719971" sldId="2637"/>
            <ac:spMk id="21" creationId="{6B1443BE-9CC4-DBC8-C1B3-BBE2EBE5774E}"/>
          </ac:spMkLst>
        </pc:spChg>
        <pc:spChg chg="add mod">
          <ac:chgData name="Felipe Bottrel" userId="e00b4259-9723-4db6-b797-40eb69d4c8a1" providerId="ADAL" clId="{89822D8D-E5CA-0A4D-B81C-DA2AB441FF74}" dt="2024-05-04T21:47:29.838" v="650" actId="207"/>
          <ac:spMkLst>
            <pc:docMk/>
            <pc:sldMk cId="2659719971" sldId="2637"/>
            <ac:spMk id="22" creationId="{998F49EA-1DE2-0D21-605B-69A392937D72}"/>
          </ac:spMkLst>
        </pc:spChg>
        <pc:spChg chg="del">
          <ac:chgData name="Felipe Bottrel" userId="e00b4259-9723-4db6-b797-40eb69d4c8a1" providerId="ADAL" clId="{89822D8D-E5CA-0A4D-B81C-DA2AB441FF74}" dt="2024-05-04T21:47:26.480" v="648" actId="478"/>
          <ac:spMkLst>
            <pc:docMk/>
            <pc:sldMk cId="2659719971" sldId="2637"/>
            <ac:spMk id="30" creationId="{663B26F0-F55E-E756-3A5F-74853BAA728F}"/>
          </ac:spMkLst>
        </pc:spChg>
        <pc:spChg chg="del">
          <ac:chgData name="Felipe Bottrel" userId="e00b4259-9723-4db6-b797-40eb69d4c8a1" providerId="ADAL" clId="{89822D8D-E5CA-0A4D-B81C-DA2AB441FF74}" dt="2024-05-04T21:47:26.480" v="648" actId="478"/>
          <ac:spMkLst>
            <pc:docMk/>
            <pc:sldMk cId="2659719971" sldId="2637"/>
            <ac:spMk id="31" creationId="{BB717CEC-DDC2-F2E6-4C30-2C56206A69FF}"/>
          </ac:spMkLst>
        </pc:spChg>
        <pc:spChg chg="del">
          <ac:chgData name="Felipe Bottrel" userId="e00b4259-9723-4db6-b797-40eb69d4c8a1" providerId="ADAL" clId="{89822D8D-E5CA-0A4D-B81C-DA2AB441FF74}" dt="2024-05-04T21:47:26.480" v="648" actId="478"/>
          <ac:spMkLst>
            <pc:docMk/>
            <pc:sldMk cId="2659719971" sldId="2637"/>
            <ac:spMk id="32" creationId="{08D9C785-3606-7FE3-2852-83DC512B6548}"/>
          </ac:spMkLst>
        </pc:spChg>
        <pc:spChg chg="del">
          <ac:chgData name="Felipe Bottrel" userId="e00b4259-9723-4db6-b797-40eb69d4c8a1" providerId="ADAL" clId="{89822D8D-E5CA-0A4D-B81C-DA2AB441FF74}" dt="2024-05-04T21:47:26.480" v="648" actId="478"/>
          <ac:spMkLst>
            <pc:docMk/>
            <pc:sldMk cId="2659719971" sldId="2637"/>
            <ac:spMk id="33" creationId="{89C318DA-33F0-D456-6A5E-85779E94E1A9}"/>
          </ac:spMkLst>
        </pc:spChg>
        <pc:spChg chg="mod ord">
          <ac:chgData name="Felipe Bottrel" userId="e00b4259-9723-4db6-b797-40eb69d4c8a1" providerId="ADAL" clId="{89822D8D-E5CA-0A4D-B81C-DA2AB441FF74}" dt="2024-05-04T21:47:36.263" v="652" actId="207"/>
          <ac:spMkLst>
            <pc:docMk/>
            <pc:sldMk cId="2659719971" sldId="2637"/>
            <ac:spMk id="35" creationId="{8FEBF4CD-45E7-8B47-AAC0-26F345E6E3B1}"/>
          </ac:spMkLst>
        </pc:spChg>
        <pc:spChg chg="mod or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36" creationId="{5D60D17E-E712-D24F-8338-4458E323638C}"/>
          </ac:spMkLst>
        </pc:spChg>
        <pc:spChg chg="mod or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37" creationId="{6B10760D-19E4-264F-AA85-86641FBBEA40}"/>
          </ac:spMkLst>
        </pc:spChg>
        <pc:spChg chg="mod ord">
          <ac:chgData name="Felipe Bottrel" userId="e00b4259-9723-4db6-b797-40eb69d4c8a1" providerId="ADAL" clId="{89822D8D-E5CA-0A4D-B81C-DA2AB441FF74}" dt="2024-05-04T21:46:54.114" v="632" actId="6264"/>
          <ac:spMkLst>
            <pc:docMk/>
            <pc:sldMk cId="2659719971" sldId="2637"/>
            <ac:spMk id="38" creationId="{34B1502D-DB4C-6840-9B6F-99EFE68EAB73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4T22:00:34.946" v="866" actId="207"/>
        <pc:sldMkLst>
          <pc:docMk/>
          <pc:sldMk cId="2424819665" sldId="2644"/>
        </pc:sldMkLst>
        <pc:spChg chg="mod or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2" creationId="{BB0DD137-9079-3C45-AF12-B2D7F2B4244D}"/>
          </ac:spMkLst>
        </pc:spChg>
        <pc:spChg chg="mod or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3" creationId="{D2736376-4F42-A642-B41B-CFACEBEE347E}"/>
          </ac:spMkLst>
        </pc:spChg>
        <pc:spChg chg="add del mod">
          <ac:chgData name="Felipe Bottrel" userId="e00b4259-9723-4db6-b797-40eb69d4c8a1" providerId="ADAL" clId="{89822D8D-E5CA-0A4D-B81C-DA2AB441FF74}" dt="2024-05-04T21:57:00.628" v="810" actId="6264"/>
          <ac:spMkLst>
            <pc:docMk/>
            <pc:sldMk cId="2424819665" sldId="2644"/>
            <ac:spMk id="4" creationId="{7FC85185-02C8-41AC-1E1E-CAE09F9122D7}"/>
          </ac:spMkLst>
        </pc:spChg>
        <pc:spChg chg="mod or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5" creationId="{A7E2CE7D-ED6D-174D-924A-D902EAF0E091}"/>
          </ac:spMkLst>
        </pc:spChg>
        <pc:spChg chg="add del mod">
          <ac:chgData name="Felipe Bottrel" userId="e00b4259-9723-4db6-b797-40eb69d4c8a1" providerId="ADAL" clId="{89822D8D-E5CA-0A4D-B81C-DA2AB441FF74}" dt="2024-05-04T21:57:00.628" v="810" actId="6264"/>
          <ac:spMkLst>
            <pc:docMk/>
            <pc:sldMk cId="2424819665" sldId="2644"/>
            <ac:spMk id="6" creationId="{AD337B8C-1497-959F-304E-6C4ED151B30A}"/>
          </ac:spMkLst>
        </pc:spChg>
        <pc:spChg chg="mod or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7" creationId="{0A2F1E01-23D9-6C4E-96E2-13541FD7ACF4}"/>
          </ac:spMkLst>
        </pc:spChg>
        <pc:spChg chg="add del mod">
          <ac:chgData name="Felipe Bottrel" userId="e00b4259-9723-4db6-b797-40eb69d4c8a1" providerId="ADAL" clId="{89822D8D-E5CA-0A4D-B81C-DA2AB441FF74}" dt="2024-05-04T21:57:00.628" v="810" actId="6264"/>
          <ac:spMkLst>
            <pc:docMk/>
            <pc:sldMk cId="2424819665" sldId="2644"/>
            <ac:spMk id="15" creationId="{155543AF-931B-F0DF-DE2D-58C7A3AF46DD}"/>
          </ac:spMkLst>
        </pc:spChg>
        <pc:spChg chg="add del mod">
          <ac:chgData name="Felipe Bottrel" userId="e00b4259-9723-4db6-b797-40eb69d4c8a1" providerId="ADAL" clId="{89822D8D-E5CA-0A4D-B81C-DA2AB441FF74}" dt="2024-05-04T21:57:00.628" v="810" actId="6264"/>
          <ac:spMkLst>
            <pc:docMk/>
            <pc:sldMk cId="2424819665" sldId="2644"/>
            <ac:spMk id="16" creationId="{AD245023-67B2-C08E-8277-2E5CBB729774}"/>
          </ac:spMkLst>
        </pc:spChg>
        <pc:spChg chg="add del mod">
          <ac:chgData name="Felipe Bottrel" userId="e00b4259-9723-4db6-b797-40eb69d4c8a1" providerId="ADAL" clId="{89822D8D-E5CA-0A4D-B81C-DA2AB441FF74}" dt="2024-05-04T21:57:00.628" v="810" actId="6264"/>
          <ac:spMkLst>
            <pc:docMk/>
            <pc:sldMk cId="2424819665" sldId="2644"/>
            <ac:spMk id="17" creationId="{1FD46A5E-4ECB-681A-BE76-D2BB945BF9E3}"/>
          </ac:spMkLst>
        </pc:spChg>
        <pc:spChg chg="add del mod">
          <ac:chgData name="Felipe Bottrel" userId="e00b4259-9723-4db6-b797-40eb69d4c8a1" providerId="ADAL" clId="{89822D8D-E5CA-0A4D-B81C-DA2AB441FF74}" dt="2024-05-04T21:57:00.628" v="810" actId="6264"/>
          <ac:spMkLst>
            <pc:docMk/>
            <pc:sldMk cId="2424819665" sldId="2644"/>
            <ac:spMk id="20" creationId="{61FA3992-A108-B507-CEBF-4D599CE42BED}"/>
          </ac:spMkLst>
        </pc:spChg>
        <pc:spChg chg="add del mod">
          <ac:chgData name="Felipe Bottrel" userId="e00b4259-9723-4db6-b797-40eb69d4c8a1" providerId="ADAL" clId="{89822D8D-E5CA-0A4D-B81C-DA2AB441FF74}" dt="2024-05-04T21:57:00.314" v="809" actId="6264"/>
          <ac:spMkLst>
            <pc:docMk/>
            <pc:sldMk cId="2424819665" sldId="2644"/>
            <ac:spMk id="21" creationId="{D36E471F-7EC6-24BD-8F30-4EF3A21503C5}"/>
          </ac:spMkLst>
        </pc:spChg>
        <pc:spChg chg="add del mod">
          <ac:chgData name="Felipe Bottrel" userId="e00b4259-9723-4db6-b797-40eb69d4c8a1" providerId="ADAL" clId="{89822D8D-E5CA-0A4D-B81C-DA2AB441FF74}" dt="2024-05-04T21:57:00.314" v="809" actId="6264"/>
          <ac:spMkLst>
            <pc:docMk/>
            <pc:sldMk cId="2424819665" sldId="2644"/>
            <ac:spMk id="22" creationId="{2248A843-AF45-58CA-90B5-D4A9C3F32A17}"/>
          </ac:spMkLst>
        </pc:spChg>
        <pc:spChg chg="add del mod">
          <ac:chgData name="Felipe Bottrel" userId="e00b4259-9723-4db6-b797-40eb69d4c8a1" providerId="ADAL" clId="{89822D8D-E5CA-0A4D-B81C-DA2AB441FF74}" dt="2024-05-04T21:57:00.314" v="809" actId="6264"/>
          <ac:spMkLst>
            <pc:docMk/>
            <pc:sldMk cId="2424819665" sldId="2644"/>
            <ac:spMk id="24" creationId="{82199480-569C-1A8E-7ADC-FFAA3920A406}"/>
          </ac:spMkLst>
        </pc:spChg>
        <pc:spChg chg="add del mod">
          <ac:chgData name="Felipe Bottrel" userId="e00b4259-9723-4db6-b797-40eb69d4c8a1" providerId="ADAL" clId="{89822D8D-E5CA-0A4D-B81C-DA2AB441FF74}" dt="2024-05-04T21:57:00.314" v="809" actId="6264"/>
          <ac:spMkLst>
            <pc:docMk/>
            <pc:sldMk cId="2424819665" sldId="2644"/>
            <ac:spMk id="25" creationId="{41CEAAD5-0041-651F-18DF-690B4DA4E602}"/>
          </ac:spMkLst>
        </pc:spChg>
        <pc:spChg chg="add del mod">
          <ac:chgData name="Felipe Bottrel" userId="e00b4259-9723-4db6-b797-40eb69d4c8a1" providerId="ADAL" clId="{89822D8D-E5CA-0A4D-B81C-DA2AB441FF74}" dt="2024-05-04T21:57:00.314" v="809" actId="6264"/>
          <ac:spMkLst>
            <pc:docMk/>
            <pc:sldMk cId="2424819665" sldId="2644"/>
            <ac:spMk id="26" creationId="{4412EA10-8543-4A71-C45B-B5A00FA5D12F}"/>
          </ac:spMkLst>
        </pc:spChg>
        <pc:spChg chg="add del mod">
          <ac:chgData name="Felipe Bottrel" userId="e00b4259-9723-4db6-b797-40eb69d4c8a1" providerId="ADAL" clId="{89822D8D-E5CA-0A4D-B81C-DA2AB441FF74}" dt="2024-05-04T21:57:00.314" v="809" actId="6264"/>
          <ac:spMkLst>
            <pc:docMk/>
            <pc:sldMk cId="2424819665" sldId="2644"/>
            <ac:spMk id="27" creationId="{E16C8083-5580-9F89-CE95-837860E44F4C}"/>
          </ac:spMkLst>
        </pc:spChg>
        <pc:spChg chg="add del mod">
          <ac:chgData name="Felipe Bottrel" userId="e00b4259-9723-4db6-b797-40eb69d4c8a1" providerId="ADAL" clId="{89822D8D-E5CA-0A4D-B81C-DA2AB441FF74}" dt="2024-05-04T21:56:59.986" v="808" actId="6264"/>
          <ac:spMkLst>
            <pc:docMk/>
            <pc:sldMk cId="2424819665" sldId="2644"/>
            <ac:spMk id="28" creationId="{BB9B69B0-B786-E4EA-F689-A6BD32D3EE12}"/>
          </ac:spMkLst>
        </pc:spChg>
        <pc:spChg chg="add del mod">
          <ac:chgData name="Felipe Bottrel" userId="e00b4259-9723-4db6-b797-40eb69d4c8a1" providerId="ADAL" clId="{89822D8D-E5CA-0A4D-B81C-DA2AB441FF74}" dt="2024-05-04T21:56:59.986" v="808" actId="6264"/>
          <ac:spMkLst>
            <pc:docMk/>
            <pc:sldMk cId="2424819665" sldId="2644"/>
            <ac:spMk id="29" creationId="{AD7DB794-515B-B6B5-3565-85916703BBF5}"/>
          </ac:spMkLst>
        </pc:spChg>
        <pc:spChg chg="add del mod">
          <ac:chgData name="Felipe Bottrel" userId="e00b4259-9723-4db6-b797-40eb69d4c8a1" providerId="ADAL" clId="{89822D8D-E5CA-0A4D-B81C-DA2AB441FF74}" dt="2024-05-04T21:56:59.986" v="808" actId="6264"/>
          <ac:spMkLst>
            <pc:docMk/>
            <pc:sldMk cId="2424819665" sldId="2644"/>
            <ac:spMk id="30" creationId="{2F30A88D-7AB7-CA14-7A88-D6C66EB2DA92}"/>
          </ac:spMkLst>
        </pc:spChg>
        <pc:spChg chg="add del mod">
          <ac:chgData name="Felipe Bottrel" userId="e00b4259-9723-4db6-b797-40eb69d4c8a1" providerId="ADAL" clId="{89822D8D-E5CA-0A4D-B81C-DA2AB441FF74}" dt="2024-05-04T21:56:59.986" v="808" actId="6264"/>
          <ac:spMkLst>
            <pc:docMk/>
            <pc:sldMk cId="2424819665" sldId="2644"/>
            <ac:spMk id="31" creationId="{81395788-6D78-55E0-30DE-747AB6893AB4}"/>
          </ac:spMkLst>
        </pc:spChg>
        <pc:spChg chg="add del mod">
          <ac:chgData name="Felipe Bottrel" userId="e00b4259-9723-4db6-b797-40eb69d4c8a1" providerId="ADAL" clId="{89822D8D-E5CA-0A4D-B81C-DA2AB441FF74}" dt="2024-05-04T21:56:59.986" v="808" actId="6264"/>
          <ac:spMkLst>
            <pc:docMk/>
            <pc:sldMk cId="2424819665" sldId="2644"/>
            <ac:spMk id="32" creationId="{F5E1CA07-D119-418B-0B64-8840B9A78E08}"/>
          </ac:spMkLst>
        </pc:spChg>
        <pc:spChg chg="add del mod">
          <ac:chgData name="Felipe Bottrel" userId="e00b4259-9723-4db6-b797-40eb69d4c8a1" providerId="ADAL" clId="{89822D8D-E5CA-0A4D-B81C-DA2AB441FF74}" dt="2024-05-04T21:56:59.986" v="808" actId="6264"/>
          <ac:spMkLst>
            <pc:docMk/>
            <pc:sldMk cId="2424819665" sldId="2644"/>
            <ac:spMk id="33" creationId="{A54E2206-8E27-EFFA-F052-CF8DDFAABCF7}"/>
          </ac:spMkLst>
        </pc:spChg>
        <pc:spChg chg="add del mod">
          <ac:chgData name="Felipe Bottrel" userId="e00b4259-9723-4db6-b797-40eb69d4c8a1" providerId="ADAL" clId="{89822D8D-E5CA-0A4D-B81C-DA2AB441FF74}" dt="2024-05-04T21:58:41.706" v="831" actId="6264"/>
          <ac:spMkLst>
            <pc:docMk/>
            <pc:sldMk cId="2424819665" sldId="2644"/>
            <ac:spMk id="34" creationId="{A2B40097-A16B-B6C3-F4C3-296FF37F15B1}"/>
          </ac:spMkLst>
        </pc:spChg>
        <pc:spChg chg="add del mod">
          <ac:chgData name="Felipe Bottrel" userId="e00b4259-9723-4db6-b797-40eb69d4c8a1" providerId="ADAL" clId="{89822D8D-E5CA-0A4D-B81C-DA2AB441FF74}" dt="2024-05-04T21:58:41.706" v="831" actId="6264"/>
          <ac:spMkLst>
            <pc:docMk/>
            <pc:sldMk cId="2424819665" sldId="2644"/>
            <ac:spMk id="35" creationId="{3DFB1BCC-5881-4DB8-057C-2E1DBD6ACF83}"/>
          </ac:spMkLst>
        </pc:spChg>
        <pc:spChg chg="add del mod">
          <ac:chgData name="Felipe Bottrel" userId="e00b4259-9723-4db6-b797-40eb69d4c8a1" providerId="ADAL" clId="{89822D8D-E5CA-0A4D-B81C-DA2AB441FF74}" dt="2024-05-04T21:58:41.706" v="831" actId="6264"/>
          <ac:spMkLst>
            <pc:docMk/>
            <pc:sldMk cId="2424819665" sldId="2644"/>
            <ac:spMk id="36" creationId="{442D2E4E-7570-6FFC-FD70-69B5674F1435}"/>
          </ac:spMkLst>
        </pc:spChg>
        <pc:spChg chg="add del mod">
          <ac:chgData name="Felipe Bottrel" userId="e00b4259-9723-4db6-b797-40eb69d4c8a1" providerId="ADAL" clId="{89822D8D-E5CA-0A4D-B81C-DA2AB441FF74}" dt="2024-05-04T21:58:41.706" v="831" actId="6264"/>
          <ac:spMkLst>
            <pc:docMk/>
            <pc:sldMk cId="2424819665" sldId="2644"/>
            <ac:spMk id="37" creationId="{14290EF0-A703-F6F7-ECC7-EFCB228402FF}"/>
          </ac:spMkLst>
        </pc:spChg>
        <pc:spChg chg="add del mod">
          <ac:chgData name="Felipe Bottrel" userId="e00b4259-9723-4db6-b797-40eb69d4c8a1" providerId="ADAL" clId="{89822D8D-E5CA-0A4D-B81C-DA2AB441FF74}" dt="2024-05-04T21:58:41.706" v="831" actId="6264"/>
          <ac:spMkLst>
            <pc:docMk/>
            <pc:sldMk cId="2424819665" sldId="2644"/>
            <ac:spMk id="38" creationId="{D468707D-5A50-098B-1CFE-C17089AE28E5}"/>
          </ac:spMkLst>
        </pc:spChg>
        <pc:spChg chg="add del mod">
          <ac:chgData name="Felipe Bottrel" userId="e00b4259-9723-4db6-b797-40eb69d4c8a1" providerId="ADAL" clId="{89822D8D-E5CA-0A4D-B81C-DA2AB441FF74}" dt="2024-05-04T21:58:41.706" v="831" actId="6264"/>
          <ac:spMkLst>
            <pc:docMk/>
            <pc:sldMk cId="2424819665" sldId="2644"/>
            <ac:spMk id="39" creationId="{48C86296-816A-181D-B624-978E180116F9}"/>
          </ac:spMkLst>
        </pc:spChg>
        <pc:spChg chg="add del mod">
          <ac:chgData name="Felipe Bottrel" userId="e00b4259-9723-4db6-b797-40eb69d4c8a1" providerId="ADAL" clId="{89822D8D-E5CA-0A4D-B81C-DA2AB441FF74}" dt="2024-05-04T21:58:50.025" v="832" actId="6264"/>
          <ac:spMkLst>
            <pc:docMk/>
            <pc:sldMk cId="2424819665" sldId="2644"/>
            <ac:spMk id="40" creationId="{33E3DD39-E5AD-006A-08D3-FF1CD4A30936}"/>
          </ac:spMkLst>
        </pc:spChg>
        <pc:spChg chg="add del mod">
          <ac:chgData name="Felipe Bottrel" userId="e00b4259-9723-4db6-b797-40eb69d4c8a1" providerId="ADAL" clId="{89822D8D-E5CA-0A4D-B81C-DA2AB441FF74}" dt="2024-05-04T21:58:50.025" v="832" actId="6264"/>
          <ac:spMkLst>
            <pc:docMk/>
            <pc:sldMk cId="2424819665" sldId="2644"/>
            <ac:spMk id="41" creationId="{35CBC1B4-AF3D-9107-43F8-8BCAF873779E}"/>
          </ac:spMkLst>
        </pc:spChg>
        <pc:spChg chg="add del mod">
          <ac:chgData name="Felipe Bottrel" userId="e00b4259-9723-4db6-b797-40eb69d4c8a1" providerId="ADAL" clId="{89822D8D-E5CA-0A4D-B81C-DA2AB441FF74}" dt="2024-05-04T21:58:50.025" v="832" actId="6264"/>
          <ac:spMkLst>
            <pc:docMk/>
            <pc:sldMk cId="2424819665" sldId="2644"/>
            <ac:spMk id="42" creationId="{AC3B65BA-350D-3C5C-7B8E-6AEB32774048}"/>
          </ac:spMkLst>
        </pc:spChg>
        <pc:spChg chg="add del mod">
          <ac:chgData name="Felipe Bottrel" userId="e00b4259-9723-4db6-b797-40eb69d4c8a1" providerId="ADAL" clId="{89822D8D-E5CA-0A4D-B81C-DA2AB441FF74}" dt="2024-05-04T21:58:50.025" v="832" actId="6264"/>
          <ac:spMkLst>
            <pc:docMk/>
            <pc:sldMk cId="2424819665" sldId="2644"/>
            <ac:spMk id="43" creationId="{01427983-6020-A6B3-9570-A9DA1FFFABB1}"/>
          </ac:spMkLst>
        </pc:spChg>
        <pc:spChg chg="add del mod">
          <ac:chgData name="Felipe Bottrel" userId="e00b4259-9723-4db6-b797-40eb69d4c8a1" providerId="ADAL" clId="{89822D8D-E5CA-0A4D-B81C-DA2AB441FF74}" dt="2024-05-04T21:58:50.025" v="832" actId="6264"/>
          <ac:spMkLst>
            <pc:docMk/>
            <pc:sldMk cId="2424819665" sldId="2644"/>
            <ac:spMk id="44" creationId="{C7BCB8CD-C565-5ED4-000A-91AC91B80002}"/>
          </ac:spMkLst>
        </pc:spChg>
        <pc:spChg chg="add del mod">
          <ac:chgData name="Felipe Bottrel" userId="e00b4259-9723-4db6-b797-40eb69d4c8a1" providerId="ADAL" clId="{89822D8D-E5CA-0A4D-B81C-DA2AB441FF74}" dt="2024-05-04T21:58:50.025" v="832" actId="6264"/>
          <ac:spMkLst>
            <pc:docMk/>
            <pc:sldMk cId="2424819665" sldId="2644"/>
            <ac:spMk id="45" creationId="{DE5218DF-D22C-3D4F-A69A-2916315F60CC}"/>
          </ac:spMkLst>
        </pc:spChg>
        <pc:spChg chg="add del mod">
          <ac:chgData name="Felipe Bottrel" userId="e00b4259-9723-4db6-b797-40eb69d4c8a1" providerId="ADAL" clId="{89822D8D-E5CA-0A4D-B81C-DA2AB441FF74}" dt="2024-05-04T21:58:50.799" v="833" actId="6264"/>
          <ac:spMkLst>
            <pc:docMk/>
            <pc:sldMk cId="2424819665" sldId="2644"/>
            <ac:spMk id="46" creationId="{46DC6393-04D6-2F83-2864-307759288B17}"/>
          </ac:spMkLst>
        </pc:spChg>
        <pc:spChg chg="add del mod">
          <ac:chgData name="Felipe Bottrel" userId="e00b4259-9723-4db6-b797-40eb69d4c8a1" providerId="ADAL" clId="{89822D8D-E5CA-0A4D-B81C-DA2AB441FF74}" dt="2024-05-04T21:58:50.799" v="833" actId="6264"/>
          <ac:spMkLst>
            <pc:docMk/>
            <pc:sldMk cId="2424819665" sldId="2644"/>
            <ac:spMk id="47" creationId="{9224E079-2752-9CEF-DAF9-39491F7A36DA}"/>
          </ac:spMkLst>
        </pc:spChg>
        <pc:spChg chg="mod or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48" creationId="{C36778D7-6FCD-514D-87DD-0D1E08ECC6A8}"/>
          </ac:spMkLst>
        </pc:spChg>
        <pc:spChg chg="mod or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49" creationId="{BC7CE99E-E2E1-4340-88D3-F9B613A11BA0}"/>
          </ac:spMkLst>
        </pc:spChg>
        <pc:spChg chg="add del mod">
          <ac:chgData name="Felipe Bottrel" userId="e00b4259-9723-4db6-b797-40eb69d4c8a1" providerId="ADAL" clId="{89822D8D-E5CA-0A4D-B81C-DA2AB441FF74}" dt="2024-05-04T21:58:50.799" v="833" actId="6264"/>
          <ac:spMkLst>
            <pc:docMk/>
            <pc:sldMk cId="2424819665" sldId="2644"/>
            <ac:spMk id="50" creationId="{9C8F6109-1195-D651-E873-B9113803E8C6}"/>
          </ac:spMkLst>
        </pc:spChg>
        <pc:spChg chg="add del mod">
          <ac:chgData name="Felipe Bottrel" userId="e00b4259-9723-4db6-b797-40eb69d4c8a1" providerId="ADAL" clId="{89822D8D-E5CA-0A4D-B81C-DA2AB441FF74}" dt="2024-05-04T21:58:50.799" v="833" actId="6264"/>
          <ac:spMkLst>
            <pc:docMk/>
            <pc:sldMk cId="2424819665" sldId="2644"/>
            <ac:spMk id="51" creationId="{D5B936FF-6135-82FE-983D-21DE8D85971A}"/>
          </ac:spMkLst>
        </pc:spChg>
        <pc:spChg chg="add del mod">
          <ac:chgData name="Felipe Bottrel" userId="e00b4259-9723-4db6-b797-40eb69d4c8a1" providerId="ADAL" clId="{89822D8D-E5CA-0A4D-B81C-DA2AB441FF74}" dt="2024-05-04T21:58:50.799" v="833" actId="6264"/>
          <ac:spMkLst>
            <pc:docMk/>
            <pc:sldMk cId="2424819665" sldId="2644"/>
            <ac:spMk id="52" creationId="{29B4B89D-F91A-38B5-D76A-6F74617C9201}"/>
          </ac:spMkLst>
        </pc:spChg>
        <pc:spChg chg="add del mod">
          <ac:chgData name="Felipe Bottrel" userId="e00b4259-9723-4db6-b797-40eb69d4c8a1" providerId="ADAL" clId="{89822D8D-E5CA-0A4D-B81C-DA2AB441FF74}" dt="2024-05-04T21:58:50.799" v="833" actId="6264"/>
          <ac:spMkLst>
            <pc:docMk/>
            <pc:sldMk cId="2424819665" sldId="2644"/>
            <ac:spMk id="53" creationId="{B3C1B087-F855-4C2A-184F-081994CE5CF7}"/>
          </ac:spMkLst>
        </pc:spChg>
        <pc:spChg chg="add del mod">
          <ac:chgData name="Felipe Bottrel" userId="e00b4259-9723-4db6-b797-40eb69d4c8a1" providerId="ADAL" clId="{89822D8D-E5CA-0A4D-B81C-DA2AB441FF74}" dt="2024-05-04T21:58:51.889" v="834" actId="6264"/>
          <ac:spMkLst>
            <pc:docMk/>
            <pc:sldMk cId="2424819665" sldId="2644"/>
            <ac:spMk id="54" creationId="{C72837D0-4982-8537-4832-7A3A4D878672}"/>
          </ac:spMkLst>
        </pc:spChg>
        <pc:spChg chg="add del mod">
          <ac:chgData name="Felipe Bottrel" userId="e00b4259-9723-4db6-b797-40eb69d4c8a1" providerId="ADAL" clId="{89822D8D-E5CA-0A4D-B81C-DA2AB441FF74}" dt="2024-05-04T21:58:51.889" v="834" actId="6264"/>
          <ac:spMkLst>
            <pc:docMk/>
            <pc:sldMk cId="2424819665" sldId="2644"/>
            <ac:spMk id="55" creationId="{F58053CA-96BC-356C-DB27-0B32560BD8FE}"/>
          </ac:spMkLst>
        </pc:spChg>
        <pc:spChg chg="add del mod">
          <ac:chgData name="Felipe Bottrel" userId="e00b4259-9723-4db6-b797-40eb69d4c8a1" providerId="ADAL" clId="{89822D8D-E5CA-0A4D-B81C-DA2AB441FF74}" dt="2024-05-04T21:58:51.889" v="834" actId="6264"/>
          <ac:spMkLst>
            <pc:docMk/>
            <pc:sldMk cId="2424819665" sldId="2644"/>
            <ac:spMk id="56" creationId="{6E452FB2-F514-1161-D1AF-E66B7669A699}"/>
          </ac:spMkLst>
        </pc:spChg>
        <pc:spChg chg="add del mod">
          <ac:chgData name="Felipe Bottrel" userId="e00b4259-9723-4db6-b797-40eb69d4c8a1" providerId="ADAL" clId="{89822D8D-E5CA-0A4D-B81C-DA2AB441FF74}" dt="2024-05-04T21:58:51.889" v="834" actId="6264"/>
          <ac:spMkLst>
            <pc:docMk/>
            <pc:sldMk cId="2424819665" sldId="2644"/>
            <ac:spMk id="57" creationId="{DD615084-289C-CFE5-9E93-B1F2855AA0A8}"/>
          </ac:spMkLst>
        </pc:spChg>
        <pc:spChg chg="add del mod">
          <ac:chgData name="Felipe Bottrel" userId="e00b4259-9723-4db6-b797-40eb69d4c8a1" providerId="ADAL" clId="{89822D8D-E5CA-0A4D-B81C-DA2AB441FF74}" dt="2024-05-04T21:58:51.889" v="834" actId="6264"/>
          <ac:spMkLst>
            <pc:docMk/>
            <pc:sldMk cId="2424819665" sldId="2644"/>
            <ac:spMk id="58" creationId="{0231A6BC-0EFE-577F-AC28-F30FB4D08226}"/>
          </ac:spMkLst>
        </pc:spChg>
        <pc:spChg chg="add del mod">
          <ac:chgData name="Felipe Bottrel" userId="e00b4259-9723-4db6-b797-40eb69d4c8a1" providerId="ADAL" clId="{89822D8D-E5CA-0A4D-B81C-DA2AB441FF74}" dt="2024-05-04T21:58:51.889" v="834" actId="6264"/>
          <ac:spMkLst>
            <pc:docMk/>
            <pc:sldMk cId="2424819665" sldId="2644"/>
            <ac:spMk id="59" creationId="{5FFC9078-6DAE-CB8A-5126-75F2BA699647}"/>
          </ac:spMkLst>
        </pc:spChg>
        <pc:spChg chg="add del mod">
          <ac:chgData name="Felipe Bottrel" userId="e00b4259-9723-4db6-b797-40eb69d4c8a1" providerId="ADAL" clId="{89822D8D-E5CA-0A4D-B81C-DA2AB441FF74}" dt="2024-05-04T21:58:52.711" v="835" actId="6264"/>
          <ac:spMkLst>
            <pc:docMk/>
            <pc:sldMk cId="2424819665" sldId="2644"/>
            <ac:spMk id="60" creationId="{371DC937-BFD4-D483-9C44-9344418757F9}"/>
          </ac:spMkLst>
        </pc:spChg>
        <pc:spChg chg="add del mod">
          <ac:chgData name="Felipe Bottrel" userId="e00b4259-9723-4db6-b797-40eb69d4c8a1" providerId="ADAL" clId="{89822D8D-E5CA-0A4D-B81C-DA2AB441FF74}" dt="2024-05-04T21:58:52.711" v="835" actId="6264"/>
          <ac:spMkLst>
            <pc:docMk/>
            <pc:sldMk cId="2424819665" sldId="2644"/>
            <ac:spMk id="61" creationId="{71DE9719-6A67-FC05-FA6A-0ABB9548C0FA}"/>
          </ac:spMkLst>
        </pc:spChg>
        <pc:spChg chg="add del mod">
          <ac:chgData name="Felipe Bottrel" userId="e00b4259-9723-4db6-b797-40eb69d4c8a1" providerId="ADAL" clId="{89822D8D-E5CA-0A4D-B81C-DA2AB441FF74}" dt="2024-05-04T21:58:52.711" v="835" actId="6264"/>
          <ac:spMkLst>
            <pc:docMk/>
            <pc:sldMk cId="2424819665" sldId="2644"/>
            <ac:spMk id="62" creationId="{285BE33E-013B-CBE3-2B79-66DDFE7229A4}"/>
          </ac:spMkLst>
        </pc:spChg>
        <pc:spChg chg="add del mod">
          <ac:chgData name="Felipe Bottrel" userId="e00b4259-9723-4db6-b797-40eb69d4c8a1" providerId="ADAL" clId="{89822D8D-E5CA-0A4D-B81C-DA2AB441FF74}" dt="2024-05-04T21:58:52.711" v="835" actId="6264"/>
          <ac:spMkLst>
            <pc:docMk/>
            <pc:sldMk cId="2424819665" sldId="2644"/>
            <ac:spMk id="63" creationId="{00C0D5B8-4CAF-EE5F-AF4E-2AC4F99DD96F}"/>
          </ac:spMkLst>
        </pc:spChg>
        <pc:spChg chg="add del mod">
          <ac:chgData name="Felipe Bottrel" userId="e00b4259-9723-4db6-b797-40eb69d4c8a1" providerId="ADAL" clId="{89822D8D-E5CA-0A4D-B81C-DA2AB441FF74}" dt="2024-05-04T21:58:52.711" v="835" actId="6264"/>
          <ac:spMkLst>
            <pc:docMk/>
            <pc:sldMk cId="2424819665" sldId="2644"/>
            <ac:spMk id="64" creationId="{E14BECCB-8C29-C35B-9A22-9F53BCD6C4EA}"/>
          </ac:spMkLst>
        </pc:spChg>
        <pc:spChg chg="add del mod">
          <ac:chgData name="Felipe Bottrel" userId="e00b4259-9723-4db6-b797-40eb69d4c8a1" providerId="ADAL" clId="{89822D8D-E5CA-0A4D-B81C-DA2AB441FF74}" dt="2024-05-04T21:58:52.711" v="835" actId="6264"/>
          <ac:spMkLst>
            <pc:docMk/>
            <pc:sldMk cId="2424819665" sldId="2644"/>
            <ac:spMk id="65" creationId="{592FCBDE-573D-34F2-7F5D-F738995001AE}"/>
          </ac:spMkLst>
        </pc:spChg>
        <pc:spChg chg="add del mo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66" creationId="{4E1DD3F7-C4CA-30E5-45C9-F4212C11309F}"/>
          </ac:spMkLst>
        </pc:spChg>
        <pc:spChg chg="add del mo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67" creationId="{D646323D-6FC5-F9D9-DE8F-9AD5A8949B2C}"/>
          </ac:spMkLst>
        </pc:spChg>
        <pc:spChg chg="add del mo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68" creationId="{C2ED38EB-9B85-B475-55D8-46786A5DBFDC}"/>
          </ac:spMkLst>
        </pc:spChg>
        <pc:spChg chg="add del mo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69" creationId="{A55725D2-D99B-1257-2B19-C04ED2DDEAE5}"/>
          </ac:spMkLst>
        </pc:spChg>
        <pc:spChg chg="add del mo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70" creationId="{78C2391A-09D7-2E93-D0DB-6EFF976F359B}"/>
          </ac:spMkLst>
        </pc:spChg>
        <pc:spChg chg="add del mod">
          <ac:chgData name="Felipe Bottrel" userId="e00b4259-9723-4db6-b797-40eb69d4c8a1" providerId="ADAL" clId="{89822D8D-E5CA-0A4D-B81C-DA2AB441FF74}" dt="2024-05-04T21:59:39.215" v="843" actId="6264"/>
          <ac:spMkLst>
            <pc:docMk/>
            <pc:sldMk cId="2424819665" sldId="2644"/>
            <ac:spMk id="71" creationId="{264E3303-5424-85C8-1E25-15CB8DFA1A88}"/>
          </ac:spMkLst>
        </pc:spChg>
        <pc:picChg chg="mod">
          <ac:chgData name="Felipe Bottrel" userId="e00b4259-9723-4db6-b797-40eb69d4c8a1" providerId="ADAL" clId="{89822D8D-E5CA-0A4D-B81C-DA2AB441FF74}" dt="2024-05-04T22:00:31.013" v="865" actId="29295"/>
          <ac:picMkLst>
            <pc:docMk/>
            <pc:sldMk cId="2424819665" sldId="2644"/>
            <ac:picMk id="8" creationId="{FD06BF1C-0400-7D49-B148-6034E7782D37}"/>
          </ac:picMkLst>
        </pc:picChg>
        <pc:picChg chg="mod">
          <ac:chgData name="Felipe Bottrel" userId="e00b4259-9723-4db6-b797-40eb69d4c8a1" providerId="ADAL" clId="{89822D8D-E5CA-0A4D-B81C-DA2AB441FF74}" dt="2024-05-04T22:00:31.013" v="865" actId="29295"/>
          <ac:picMkLst>
            <pc:docMk/>
            <pc:sldMk cId="2424819665" sldId="2644"/>
            <ac:picMk id="9" creationId="{BFA482C7-22F8-C246-BEFB-3B4642E99A88}"/>
          </ac:picMkLst>
        </pc:picChg>
        <pc:picChg chg="mod">
          <ac:chgData name="Felipe Bottrel" userId="e00b4259-9723-4db6-b797-40eb69d4c8a1" providerId="ADAL" clId="{89822D8D-E5CA-0A4D-B81C-DA2AB441FF74}" dt="2024-05-04T22:00:31.013" v="865" actId="29295"/>
          <ac:picMkLst>
            <pc:docMk/>
            <pc:sldMk cId="2424819665" sldId="2644"/>
            <ac:picMk id="10" creationId="{68FEBED8-210D-C444-9566-4FE0E4E0CDEA}"/>
          </ac:picMkLst>
        </pc:picChg>
        <pc:picChg chg="mod">
          <ac:chgData name="Felipe Bottrel" userId="e00b4259-9723-4db6-b797-40eb69d4c8a1" providerId="ADAL" clId="{89822D8D-E5CA-0A4D-B81C-DA2AB441FF74}" dt="2024-05-04T22:00:31.013" v="865" actId="29295"/>
          <ac:picMkLst>
            <pc:docMk/>
            <pc:sldMk cId="2424819665" sldId="2644"/>
            <ac:picMk id="11" creationId="{15D04F90-E240-D749-AC13-0FDC562508FC}"/>
          </ac:picMkLst>
        </pc:picChg>
        <pc:picChg chg="mod">
          <ac:chgData name="Felipe Bottrel" userId="e00b4259-9723-4db6-b797-40eb69d4c8a1" providerId="ADAL" clId="{89822D8D-E5CA-0A4D-B81C-DA2AB441FF74}" dt="2024-05-04T22:00:31.013" v="865" actId="29295"/>
          <ac:picMkLst>
            <pc:docMk/>
            <pc:sldMk cId="2424819665" sldId="2644"/>
            <ac:picMk id="12" creationId="{E9D0C2F4-2035-8C4A-8C50-2923D786219D}"/>
          </ac:picMkLst>
        </pc:picChg>
        <pc:picChg chg="mod">
          <ac:chgData name="Felipe Bottrel" userId="e00b4259-9723-4db6-b797-40eb69d4c8a1" providerId="ADAL" clId="{89822D8D-E5CA-0A4D-B81C-DA2AB441FF74}" dt="2024-05-04T22:00:31.013" v="865" actId="29295"/>
          <ac:picMkLst>
            <pc:docMk/>
            <pc:sldMk cId="2424819665" sldId="2644"/>
            <ac:picMk id="13" creationId="{B3ECD2E2-03BC-7545-9CE4-40CE587EAD2C}"/>
          </ac:picMkLst>
        </pc:picChg>
        <pc:picChg chg="mod">
          <ac:chgData name="Felipe Bottrel" userId="e00b4259-9723-4db6-b797-40eb69d4c8a1" providerId="ADAL" clId="{89822D8D-E5CA-0A4D-B81C-DA2AB441FF74}" dt="2024-05-04T22:00:31.013" v="865" actId="29295"/>
          <ac:picMkLst>
            <pc:docMk/>
            <pc:sldMk cId="2424819665" sldId="2644"/>
            <ac:picMk id="14" creationId="{01A5855C-760E-E547-B8D3-2012CEF21D16}"/>
          </ac:picMkLst>
        </pc:picChg>
        <pc:picChg chg="mod">
          <ac:chgData name="Felipe Bottrel" userId="e00b4259-9723-4db6-b797-40eb69d4c8a1" providerId="ADAL" clId="{89822D8D-E5CA-0A4D-B81C-DA2AB441FF74}" dt="2024-05-04T22:00:34.946" v="866" actId="207"/>
          <ac:picMkLst>
            <pc:docMk/>
            <pc:sldMk cId="2424819665" sldId="2644"/>
            <ac:picMk id="23" creationId="{E706BDEA-4D37-2FAE-774B-57D16DE53128}"/>
          </ac:picMkLst>
        </pc:picChg>
      </pc:sldChg>
      <pc:sldChg chg="addSp delSp modSp mod chgLayout">
        <pc:chgData name="Felipe Bottrel" userId="e00b4259-9723-4db6-b797-40eb69d4c8a1" providerId="ADAL" clId="{89822D8D-E5CA-0A4D-B81C-DA2AB441FF74}" dt="2024-05-13T19:31:07.482" v="1702" actId="6264"/>
        <pc:sldMkLst>
          <pc:docMk/>
          <pc:sldMk cId="2738275343" sldId="2646"/>
        </pc:sldMkLst>
        <pc:spChg chg="mod or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4" creationId="{5161575D-F5AB-AD47-9223-59E861BEF8FB}"/>
          </ac:spMkLst>
        </pc:spChg>
        <pc:spChg chg="add del mo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5" creationId="{5781A207-BF98-850E-7967-CDBC75D0DD93}"/>
          </ac:spMkLst>
        </pc:spChg>
        <pc:spChg chg="add del mo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6" creationId="{40F22865-D0E5-1FCA-B805-2F62147C2325}"/>
          </ac:spMkLst>
        </pc:spChg>
        <pc:spChg chg="add del mo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7" creationId="{50B8CA29-19C3-06EF-18D9-4ED17F9BC8D2}"/>
          </ac:spMkLst>
        </pc:spChg>
        <pc:spChg chg="add del mo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8" creationId="{A072F3E3-5427-D5F0-ED39-BE8E9DFFDD50}"/>
          </ac:spMkLst>
        </pc:spChg>
        <pc:spChg chg="add del mo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9" creationId="{821464BC-BB48-4EEF-EC6E-8C0F1F758E5F}"/>
          </ac:spMkLst>
        </pc:spChg>
        <pc:spChg chg="mod or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10" creationId="{7A5953E1-3656-2B41-A12C-900A0BABCBCC}"/>
          </ac:spMkLst>
        </pc:spChg>
        <pc:spChg chg="mod or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11" creationId="{80494FE4-D5D2-3D46-8D2D-ACFE88FC1137}"/>
          </ac:spMkLst>
        </pc:spChg>
        <pc:spChg chg="mod or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12" creationId="{5D2A0D80-BC22-5A47-87B7-C7DA3C74D298}"/>
          </ac:spMkLst>
        </pc:spChg>
        <pc:spChg chg="mod or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13" creationId="{8F618F0D-49F1-C942-95F8-0104A6B86221}"/>
          </ac:spMkLst>
        </pc:spChg>
        <pc:spChg chg="add del mo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14" creationId="{673429D4-3AB6-491D-FBB7-76CAB51F4CF8}"/>
          </ac:spMkLst>
        </pc:spChg>
        <pc:spChg chg="add del mo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15" creationId="{92500350-64EF-79E4-1CAC-25909C116ADB}"/>
          </ac:spMkLst>
        </pc:spChg>
        <pc:spChg chg="del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16" creationId="{9D946A36-EEB8-2737-5F7A-82F71203AC6A}"/>
          </ac:spMkLst>
        </pc:spChg>
        <pc:spChg chg="add mod ord">
          <ac:chgData name="Felipe Bottrel" userId="e00b4259-9723-4db6-b797-40eb69d4c8a1" providerId="ADAL" clId="{89822D8D-E5CA-0A4D-B81C-DA2AB441FF74}" dt="2024-05-13T19:31:07.482" v="1702" actId="6264"/>
          <ac:spMkLst>
            <pc:docMk/>
            <pc:sldMk cId="2738275343" sldId="2646"/>
            <ac:spMk id="17" creationId="{F67C0B73-6C1F-2FD0-A861-B4C6600BE4AB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1:23.889" v="1707" actId="207"/>
        <pc:sldMkLst>
          <pc:docMk/>
          <pc:sldMk cId="282561469" sldId="2647"/>
        </pc:sldMkLst>
        <pc:spChg chg="mod ord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2" creationId="{FB38DA47-12A7-C14A-8163-30B05A0A03C8}"/>
          </ac:spMkLst>
        </pc:spChg>
        <pc:spChg chg="add del mod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3" creationId="{349B9638-88C4-B458-1154-DB6B2F1EEEE5}"/>
          </ac:spMkLst>
        </pc:spChg>
        <pc:spChg chg="mod ord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4" creationId="{5161575D-F5AB-AD47-9223-59E861BEF8FB}"/>
          </ac:spMkLst>
        </pc:spChg>
        <pc:spChg chg="add del mod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5" creationId="{6BD69FB9-8621-F354-400B-6BBD44654BBE}"/>
          </ac:spMkLst>
        </pc:spChg>
        <pc:spChg chg="mod ord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6" creationId="{8503F9C3-2A67-2947-847A-45F7804F336A}"/>
          </ac:spMkLst>
        </pc:spChg>
        <pc:spChg chg="del">
          <ac:chgData name="Felipe Bottrel" userId="e00b4259-9723-4db6-b797-40eb69d4c8a1" providerId="ADAL" clId="{89822D8D-E5CA-0A4D-B81C-DA2AB441FF74}" dt="2024-05-13T19:31:17.195" v="1705" actId="478"/>
          <ac:spMkLst>
            <pc:docMk/>
            <pc:sldMk cId="282561469" sldId="2647"/>
            <ac:spMk id="7" creationId="{CB9B4CA0-DC8E-2748-A772-1C6B80D066B2}"/>
          </ac:spMkLst>
        </pc:spChg>
        <pc:spChg chg="del">
          <ac:chgData name="Felipe Bottrel" userId="e00b4259-9723-4db6-b797-40eb69d4c8a1" providerId="ADAL" clId="{89822D8D-E5CA-0A4D-B81C-DA2AB441FF74}" dt="2024-05-13T19:31:17.195" v="1705" actId="478"/>
          <ac:spMkLst>
            <pc:docMk/>
            <pc:sldMk cId="282561469" sldId="2647"/>
            <ac:spMk id="8" creationId="{05E7F40B-904B-4248-9617-A70557DA3BF2}"/>
          </ac:spMkLst>
        </pc:spChg>
        <pc:spChg chg="mod ord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9" creationId="{17094955-CDA5-3042-A0F3-775BD1CB9228}"/>
          </ac:spMkLst>
        </pc:spChg>
        <pc:spChg chg="add del mod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10" creationId="{FB2D5D17-39B1-A6E9-8606-0F36EAE5BE55}"/>
          </ac:spMkLst>
        </pc:spChg>
        <pc:spChg chg="add del mod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11" creationId="{77EC7746-22FB-46A6-0CCA-6BF04894EB73}"/>
          </ac:spMkLst>
        </pc:spChg>
        <pc:spChg chg="del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12" creationId="{129299F7-805E-2F5B-19FD-60A69C92EAB6}"/>
          </ac:spMkLst>
        </pc:spChg>
        <pc:spChg chg="add mod ord">
          <ac:chgData name="Felipe Bottrel" userId="e00b4259-9723-4db6-b797-40eb69d4c8a1" providerId="ADAL" clId="{89822D8D-E5CA-0A4D-B81C-DA2AB441FF74}" dt="2024-05-13T19:31:10.001" v="1704" actId="6264"/>
          <ac:spMkLst>
            <pc:docMk/>
            <pc:sldMk cId="282561469" sldId="2647"/>
            <ac:spMk id="13" creationId="{2C268405-4AD8-6336-EDFA-F35EF79E3EB4}"/>
          </ac:spMkLst>
        </pc:spChg>
        <pc:spChg chg="add mod">
          <ac:chgData name="Felipe Bottrel" userId="e00b4259-9723-4db6-b797-40eb69d4c8a1" providerId="ADAL" clId="{89822D8D-E5CA-0A4D-B81C-DA2AB441FF74}" dt="2024-05-13T19:31:23.889" v="1707" actId="207"/>
          <ac:spMkLst>
            <pc:docMk/>
            <pc:sldMk cId="282561469" sldId="2647"/>
            <ac:spMk id="14" creationId="{26F52782-3D8A-A67B-B32B-4A97E0DA7579}"/>
          </ac:spMkLst>
        </pc:spChg>
        <pc:spChg chg="add mod">
          <ac:chgData name="Felipe Bottrel" userId="e00b4259-9723-4db6-b797-40eb69d4c8a1" providerId="ADAL" clId="{89822D8D-E5CA-0A4D-B81C-DA2AB441FF74}" dt="2024-05-13T19:31:23.889" v="1707" actId="207"/>
          <ac:spMkLst>
            <pc:docMk/>
            <pc:sldMk cId="282561469" sldId="2647"/>
            <ac:spMk id="15" creationId="{C7F7186D-F895-8B6E-7289-070364823962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1:31.394" v="1711" actId="6264"/>
        <pc:sldMkLst>
          <pc:docMk/>
          <pc:sldMk cId="2946668820" sldId="2653"/>
        </pc:sldMkLst>
        <pc:spChg chg="mod or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2" creationId="{FB38DA47-12A7-C14A-8163-30B05A0A03C8}"/>
          </ac:spMkLst>
        </pc:spChg>
        <pc:spChg chg="add del mo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3" creationId="{1D78CD5C-74EA-26E8-24DF-A0901539BF3B}"/>
          </ac:spMkLst>
        </pc:spChg>
        <pc:spChg chg="mod or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4" creationId="{5161575D-F5AB-AD47-9223-59E861BEF8FB}"/>
          </ac:spMkLst>
        </pc:spChg>
        <pc:spChg chg="add del mo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5" creationId="{545AEFE1-D05B-D6F1-F0C7-DBA76721F018}"/>
          </ac:spMkLst>
        </pc:spChg>
        <pc:spChg chg="mod or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6" creationId="{C5BA0FBC-3C05-5C48-9C21-84FA9569B4EF}"/>
          </ac:spMkLst>
        </pc:spChg>
        <pc:spChg chg="add del mo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7" creationId="{917A1BF2-269D-3A0C-0294-BEE7F3EC5EDC}"/>
          </ac:spMkLst>
        </pc:spChg>
        <pc:spChg chg="add del mo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8" creationId="{6D59C11B-961B-600E-CAB2-0EBCD673EDA8}"/>
          </ac:spMkLst>
        </pc:spChg>
        <pc:spChg chg="add del mo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9" creationId="{56E1FD40-C41F-412F-BBFB-9397FF4A6D52}"/>
          </ac:spMkLst>
        </pc:spChg>
        <pc:spChg chg="add mod or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10" creationId="{C2EE625B-A9F8-1904-C0B4-CFBDFAB12DD5}"/>
          </ac:spMkLst>
        </pc:spChg>
        <pc:spChg chg="mod or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13" creationId="{6EA04B54-8A9C-D547-9ABB-047F17FD1F60}"/>
          </ac:spMkLst>
        </pc:spChg>
        <pc:spChg chg="mod ord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14" creationId="{22C8D140-E079-754F-A27F-EFB35F820AAF}"/>
          </ac:spMkLst>
        </pc:spChg>
        <pc:spChg chg="del">
          <ac:chgData name="Felipe Bottrel" userId="e00b4259-9723-4db6-b797-40eb69d4c8a1" providerId="ADAL" clId="{89822D8D-E5CA-0A4D-B81C-DA2AB441FF74}" dt="2024-05-13T19:31:31.394" v="1711" actId="6264"/>
          <ac:spMkLst>
            <pc:docMk/>
            <pc:sldMk cId="2946668820" sldId="2653"/>
            <ac:spMk id="16" creationId="{9D99896B-9906-D78F-4D34-B63B7B5E6179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5T14:10:58.215" v="1855" actId="20577"/>
        <pc:sldMkLst>
          <pc:docMk/>
          <pc:sldMk cId="3349293404" sldId="2657"/>
        </pc:sldMkLst>
        <pc:spChg chg="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4" creationId="{160575F6-80AE-1C4A-9D37-9BF6A79A6DC9}"/>
          </ac:spMkLst>
        </pc:spChg>
        <pc:spChg chg="add del mo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5" creationId="{10F4B023-046D-B725-ED66-A569812D3C35}"/>
          </ac:spMkLst>
        </pc:spChg>
        <pc:spChg chg="add del mod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5" creationId="{544DCD35-6F1B-8297-E53E-BBD03CCD62E4}"/>
          </ac:spMkLst>
        </pc:spChg>
        <pc:spChg chg="add del mod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6" creationId="{169C0D1B-3F9A-936E-7617-202CEF12DF1A}"/>
          </ac:spMkLst>
        </pc:spChg>
        <pc:spChg chg="add del mo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6" creationId="{488AA892-6085-AFD5-531E-D67025AFC3B6}"/>
          </ac:spMkLst>
        </pc:spChg>
        <pc:spChg chg="add del mo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7" creationId="{70063EC1-8FE1-8AE8-B830-154EC54D2975}"/>
          </ac:spMkLst>
        </pc:spChg>
        <pc:spChg chg="add del mod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7" creationId="{9BFC9C94-DBBA-8A2A-6CB3-5613D869876B}"/>
          </ac:spMkLst>
        </pc:spChg>
        <pc:spChg chg="add del mo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8" creationId="{4F05A39A-E564-CC11-1E6D-5DD9D512F447}"/>
          </ac:spMkLst>
        </pc:spChg>
        <pc:spChg chg="add del mod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8" creationId="{E0A6E547-F013-28A7-7C25-818967815197}"/>
          </ac:spMkLst>
        </pc:spChg>
        <pc:spChg chg="add del mo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9" creationId="{711133FE-1D4C-2A09-45B6-8AC05D7F6925}"/>
          </ac:spMkLst>
        </pc:spChg>
        <pc:spChg chg="add del mod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9" creationId="{8F087696-1C1F-CAEB-BA68-1FD661793F60}"/>
          </ac:spMkLst>
        </pc:spChg>
        <pc:spChg chg="add del mod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10" creationId="{0FE82AC4-9D57-CB4C-23DD-C701765912E0}"/>
          </ac:spMkLst>
        </pc:spChg>
        <pc:spChg chg="add del mo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10" creationId="{E84D3FEB-E9F0-51DB-4EA7-EE6E144EBD2C}"/>
          </ac:spMkLst>
        </pc:spChg>
        <pc:spChg chg="add del 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11" creationId="{F1F73E25-B8CD-2CA5-030F-992717CA0BDF}"/>
          </ac:spMkLst>
        </pc:spChg>
        <pc:spChg chg="add del 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12" creationId="{C3271D5A-0390-109C-9324-4859B09309DF}"/>
          </ac:spMkLst>
        </pc:spChg>
        <pc:spChg chg="add del 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13" creationId="{733A3FEE-6850-52E6-F1F5-FDE408807EB9}"/>
          </ac:spMkLst>
        </pc:spChg>
        <pc:spChg chg="add del 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14" creationId="{7221EE68-6971-1288-55F2-DD5DB049DC82}"/>
          </ac:spMkLst>
        </pc:spChg>
        <pc:spChg chg="mod">
          <ac:chgData name="Felipe Bottrel" userId="e00b4259-9723-4db6-b797-40eb69d4c8a1" providerId="ADAL" clId="{89822D8D-E5CA-0A4D-B81C-DA2AB441FF74}" dt="2024-05-04T22:01:47.748" v="883" actId="12789"/>
          <ac:spMkLst>
            <pc:docMk/>
            <pc:sldMk cId="3349293404" sldId="2657"/>
            <ac:spMk id="15" creationId="{0E6D7050-8A87-CF45-BD77-2FAE68AA54EC}"/>
          </ac:spMkLst>
        </pc:spChg>
        <pc:spChg chg="mod">
          <ac:chgData name="Felipe Bottrel" userId="e00b4259-9723-4db6-b797-40eb69d4c8a1" providerId="ADAL" clId="{89822D8D-E5CA-0A4D-B81C-DA2AB441FF74}" dt="2024-05-04T22:01:50.666" v="887" actId="12789"/>
          <ac:spMkLst>
            <pc:docMk/>
            <pc:sldMk cId="3349293404" sldId="2657"/>
            <ac:spMk id="16" creationId="{89E0DB5F-B927-9649-8244-DEA56B3D60A4}"/>
          </ac:spMkLst>
        </pc:spChg>
        <pc:spChg chg="mod">
          <ac:chgData name="Felipe Bottrel" userId="e00b4259-9723-4db6-b797-40eb69d4c8a1" providerId="ADAL" clId="{89822D8D-E5CA-0A4D-B81C-DA2AB441FF74}" dt="2024-05-13T19:32:30.154" v="1719" actId="12789"/>
          <ac:spMkLst>
            <pc:docMk/>
            <pc:sldMk cId="3349293404" sldId="2657"/>
            <ac:spMk id="17" creationId="{AD619D14-BD05-8F4B-AA44-EEF79D5525F4}"/>
          </ac:spMkLst>
        </pc:spChg>
        <pc:spChg chg="add 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18" creationId="{85EB3EFC-BA23-95CD-54F4-549D71A8F8C7}"/>
          </ac:spMkLst>
        </pc:spChg>
        <pc:spChg chg="add mod ord">
          <ac:chgData name="Felipe Bottrel" userId="e00b4259-9723-4db6-b797-40eb69d4c8a1" providerId="ADAL" clId="{89822D8D-E5CA-0A4D-B81C-DA2AB441FF74}" dt="2024-05-15T14:10:56.835" v="1853" actId="20577"/>
          <ac:spMkLst>
            <pc:docMk/>
            <pc:sldMk cId="3349293404" sldId="2657"/>
            <ac:spMk id="19" creationId="{4713163A-EADD-BDB6-6DDD-ED24CA31BEB6}"/>
          </ac:spMkLst>
        </pc:spChg>
        <pc:spChg chg="add mod ord">
          <ac:chgData name="Felipe Bottrel" userId="e00b4259-9723-4db6-b797-40eb69d4c8a1" providerId="ADAL" clId="{89822D8D-E5CA-0A4D-B81C-DA2AB441FF74}" dt="2024-05-15T14:10:57.361" v="1854" actId="20577"/>
          <ac:spMkLst>
            <pc:docMk/>
            <pc:sldMk cId="3349293404" sldId="2657"/>
            <ac:spMk id="20" creationId="{1FB66421-C412-E44E-1C8C-D485DC410763}"/>
          </ac:spMkLst>
        </pc:spChg>
        <pc:spChg chg="add mod ord">
          <ac:chgData name="Felipe Bottrel" userId="e00b4259-9723-4db6-b797-40eb69d4c8a1" providerId="ADAL" clId="{89822D8D-E5CA-0A4D-B81C-DA2AB441FF74}" dt="2024-05-15T14:10:58.215" v="1855" actId="20577"/>
          <ac:spMkLst>
            <pc:docMk/>
            <pc:sldMk cId="3349293404" sldId="2657"/>
            <ac:spMk id="21" creationId="{77FA97F1-C2BC-83E3-128D-19FF7232BA01}"/>
          </ac:spMkLst>
        </pc:spChg>
        <pc:spChg chg="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30" creationId="{F7D79E22-6201-024F-95B1-36E88202298D}"/>
          </ac:spMkLst>
        </pc:spChg>
        <pc:spChg chg="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31" creationId="{BCB28B9A-3DF9-FF4A-87A5-2119C1B33D28}"/>
          </ac:spMkLst>
        </pc:spChg>
        <pc:spChg chg="mod ord">
          <ac:chgData name="Felipe Bottrel" userId="e00b4259-9723-4db6-b797-40eb69d4c8a1" providerId="ADAL" clId="{89822D8D-E5CA-0A4D-B81C-DA2AB441FF74}" dt="2024-05-13T19:32:25.105" v="1716" actId="6264"/>
          <ac:spMkLst>
            <pc:docMk/>
            <pc:sldMk cId="3349293404" sldId="2657"/>
            <ac:spMk id="32" creationId="{F3BF9210-DBEE-3B47-98C8-2C7D078A2E9E}"/>
          </ac:spMkLst>
        </pc:spChg>
        <pc:spChg chg="del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74" creationId="{CB07B9AF-450A-EADB-6561-354F5DA704C9}"/>
          </ac:spMkLst>
        </pc:spChg>
        <pc:spChg chg="del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76" creationId="{56B56224-CA61-3B8F-33BE-702514E9F9D9}"/>
          </ac:spMkLst>
        </pc:spChg>
        <pc:spChg chg="del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78" creationId="{7DB492DB-7FD8-4841-2F76-A14E045FDC29}"/>
          </ac:spMkLst>
        </pc:spChg>
        <pc:spChg chg="del">
          <ac:chgData name="Felipe Bottrel" userId="e00b4259-9723-4db6-b797-40eb69d4c8a1" providerId="ADAL" clId="{89822D8D-E5CA-0A4D-B81C-DA2AB441FF74}" dt="2024-05-04T22:01:45.772" v="881" actId="6264"/>
          <ac:spMkLst>
            <pc:docMk/>
            <pc:sldMk cId="3349293404" sldId="2657"/>
            <ac:spMk id="80" creationId="{938C6D4F-FCBF-D597-EF39-5BD6A5028D91}"/>
          </ac:spMkLst>
        </pc:spChg>
      </pc:sldChg>
      <pc:sldChg chg="modSp mod">
        <pc:chgData name="Felipe Bottrel" userId="e00b4259-9723-4db6-b797-40eb69d4c8a1" providerId="ADAL" clId="{89822D8D-E5CA-0A4D-B81C-DA2AB441FF74}" dt="2024-05-06T18:16:50.511" v="1054" actId="207"/>
        <pc:sldMkLst>
          <pc:docMk/>
          <pc:sldMk cId="3032768769" sldId="2658"/>
        </pc:sldMkLst>
        <pc:spChg chg="mod">
          <ac:chgData name="Felipe Bottrel" userId="e00b4259-9723-4db6-b797-40eb69d4c8a1" providerId="ADAL" clId="{89822D8D-E5CA-0A4D-B81C-DA2AB441FF74}" dt="2024-05-06T18:16:50.511" v="1054" actId="207"/>
          <ac:spMkLst>
            <pc:docMk/>
            <pc:sldMk cId="3032768769" sldId="2658"/>
            <ac:spMk id="142" creationId="{987C804B-315C-2B42-9496-EFC7A689007F}"/>
          </ac:spMkLst>
        </pc:spChg>
        <pc:inkChg chg="mod">
          <ac:chgData name="Felipe Bottrel" userId="e00b4259-9723-4db6-b797-40eb69d4c8a1" providerId="ADAL" clId="{89822D8D-E5CA-0A4D-B81C-DA2AB441FF74}" dt="2024-05-06T18:16:48.493" v="1053"/>
          <ac:inkMkLst>
            <pc:docMk/>
            <pc:sldMk cId="3032768769" sldId="2658"/>
            <ac:inkMk id="144" creationId="{77C2117A-DF29-2E4C-85E4-DEF0055008FF}"/>
          </ac:inkMkLst>
        </pc:inkChg>
        <pc:inkChg chg="mod">
          <ac:chgData name="Felipe Bottrel" userId="e00b4259-9723-4db6-b797-40eb69d4c8a1" providerId="ADAL" clId="{89822D8D-E5CA-0A4D-B81C-DA2AB441FF74}" dt="2024-05-06T18:16:48.493" v="1053"/>
          <ac:inkMkLst>
            <pc:docMk/>
            <pc:sldMk cId="3032768769" sldId="2658"/>
            <ac:inkMk id="145" creationId="{4C18D09E-A1FB-7E42-AEB5-85D6FF307ED9}"/>
          </ac:inkMkLst>
        </pc:inkChg>
      </pc:sldChg>
      <pc:sldChg chg="addSp delSp modSp mod chgLayout">
        <pc:chgData name="Felipe Bottrel" userId="e00b4259-9723-4db6-b797-40eb69d4c8a1" providerId="ADAL" clId="{89822D8D-E5CA-0A4D-B81C-DA2AB441FF74}" dt="2024-05-15T13:38:53.036" v="1842" actId="20577"/>
        <pc:sldMkLst>
          <pc:docMk/>
          <pc:sldMk cId="181978825" sldId="2665"/>
        </pc:sldMkLst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2" creationId="{BB0DD137-9079-3C45-AF12-B2D7F2B4244D}"/>
          </ac:spMkLst>
        </pc:spChg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3" creationId="{C991389F-7330-8141-AD4A-E70DA40B5833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4" creationId="{7C545986-16BC-56E0-EC4E-FEEA49F0507D}"/>
          </ac:spMkLst>
        </pc:spChg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5" creationId="{A7E2CE7D-ED6D-174D-924A-D902EAF0E091}"/>
          </ac:spMkLst>
        </pc:spChg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6" creationId="{F2F3FC96-E15B-D042-B7FD-BA04DB269D61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7" creationId="{34F8CF4D-E861-EAAD-217D-24E7EE7656F2}"/>
          </ac:spMkLst>
        </pc:spChg>
        <pc:spChg chg="mod ord">
          <ac:chgData name="Felipe Bottrel" userId="e00b4259-9723-4db6-b797-40eb69d4c8a1" providerId="ADAL" clId="{89822D8D-E5CA-0A4D-B81C-DA2AB441FF74}" dt="2024-05-15T13:36:59.235" v="1836" actId="20577"/>
          <ac:spMkLst>
            <pc:docMk/>
            <pc:sldMk cId="181978825" sldId="2665"/>
            <ac:spMk id="8" creationId="{AF8785F5-0239-1B46-AC00-64CD11B52D8B}"/>
          </ac:spMkLst>
        </pc:spChg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9" creationId="{7196CE26-5A14-434F-B780-151FC85A44F1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1" creationId="{BBB4C379-DF83-14C9-3CC9-C4E38EF2CF54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2" creationId="{34084A12-CF97-F7F1-C66B-B4FA2DF70DE8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3" creationId="{E68C0626-E849-1376-DFA3-CF15E2D009C7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4" creationId="{0F98D6A5-9BCA-88E4-372D-3A0C8C05BFCC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5" creationId="{AF149943-F7AD-87CA-D01E-A025CB079B81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6" creationId="{61231E18-F4CA-6978-14EE-461B2CD22404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7" creationId="{7E9CBE99-A0CB-1ACA-7F62-D05B50F86A2D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8" creationId="{93D7B413-AA7C-8CE9-FD96-C59024F4E293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9" creationId="{05C19E9B-4DCF-4D77-2DB3-D44AFCD22FA8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20" creationId="{081B44A3-AD85-3920-ABF8-32F7A7DE9AC1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21" creationId="{0E461237-D1BD-8EFE-4647-506CF1B7A6FC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22" creationId="{5BBA478C-63D3-6086-9148-89245804F270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23" creationId="{8FC54B6F-C60C-A9B8-8639-0D14BF358EA5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24" creationId="{455AD057-53F0-AB6F-FE95-BF6A525CF049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25" creationId="{4D34F170-85B2-31E3-CC8D-EC2721796E71}"/>
          </ac:spMkLst>
        </pc:spChg>
        <pc:spChg chg="add del mo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26" creationId="{93E98C6C-ABC9-A310-4702-5BBBF25B50FC}"/>
          </ac:spMkLst>
        </pc:spChg>
        <pc:spChg chg="add 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30" creationId="{BE7F79BF-C08D-C805-FF0D-013957AD9AA7}"/>
          </ac:spMkLst>
        </pc:spChg>
        <pc:spChg chg="add 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31" creationId="{4D2A4A91-CC8C-6D9F-C1E7-B3FAB21C885F}"/>
          </ac:spMkLst>
        </pc:spChg>
        <pc:spChg chg="mod">
          <ac:chgData name="Felipe Bottrel" userId="e00b4259-9723-4db6-b797-40eb69d4c8a1" providerId="ADAL" clId="{89822D8D-E5CA-0A4D-B81C-DA2AB441FF74}" dt="2024-05-06T18:16:29.502" v="1051" actId="207"/>
          <ac:spMkLst>
            <pc:docMk/>
            <pc:sldMk cId="181978825" sldId="2665"/>
            <ac:spMk id="32" creationId="{C98C95EC-919A-F744-A778-AFA90C5FCBC2}"/>
          </ac:spMkLst>
        </pc:spChg>
        <pc:spChg chg="add 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36" creationId="{0F3C2E99-F3E7-0FD2-849D-94EFF33D5906}"/>
          </ac:spMkLst>
        </pc:spChg>
        <pc:spChg chg="del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37" creationId="{D63C125E-2065-AC77-D6F1-EAC77A876009}"/>
          </ac:spMkLst>
        </pc:spChg>
        <pc:spChg chg="del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38" creationId="{9818F2A5-E5C2-1180-B77B-4CD5AB5935F7}"/>
          </ac:spMkLst>
        </pc:spChg>
        <pc:spChg chg="del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39" creationId="{89E3D0CA-1F6B-880D-9E70-8B65C8E6C1EC}"/>
          </ac:spMkLst>
        </pc:spChg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50" creationId="{1CD523FD-05B9-F447-9918-100FFA6948A7}"/>
          </ac:spMkLst>
        </pc:spChg>
        <pc:spChg chg="mod ord">
          <ac:chgData name="Felipe Bottrel" userId="e00b4259-9723-4db6-b797-40eb69d4c8a1" providerId="ADAL" clId="{89822D8D-E5CA-0A4D-B81C-DA2AB441FF74}" dt="2024-05-15T13:38:53.036" v="1842" actId="20577"/>
          <ac:spMkLst>
            <pc:docMk/>
            <pc:sldMk cId="181978825" sldId="2665"/>
            <ac:spMk id="64" creationId="{DDD639CA-3446-D741-952D-7BF4D73C8934}"/>
          </ac:spMkLst>
        </pc:spChg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71" creationId="{3D73726D-4CB8-3241-998D-24225A747C48}"/>
          </ac:spMkLst>
        </pc:spChg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72" creationId="{61AE1DC0-602D-9E4D-A229-3A4F2FCF2DE2}"/>
          </ac:spMkLst>
        </pc:spChg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39" creationId="{609924D5-E027-1D4D-A747-E64C2DBF0748}"/>
          </ac:spMkLst>
        </pc:spChg>
        <pc:spChg chg="mod ord">
          <ac:chgData name="Felipe Bottrel" userId="e00b4259-9723-4db6-b797-40eb69d4c8a1" providerId="ADAL" clId="{89822D8D-E5CA-0A4D-B81C-DA2AB441FF74}" dt="2024-05-13T19:31:34.069" v="1712" actId="6264"/>
          <ac:spMkLst>
            <pc:docMk/>
            <pc:sldMk cId="181978825" sldId="2665"/>
            <ac:spMk id="145" creationId="{9C1F9266-45B5-3F4C-9B8F-4183AFFEA410}"/>
          </ac:spMkLst>
        </pc:spChg>
        <pc:picChg chg="mod ord">
          <ac:chgData name="Felipe Bottrel" userId="e00b4259-9723-4db6-b797-40eb69d4c8a1" providerId="ADAL" clId="{89822D8D-E5CA-0A4D-B81C-DA2AB441FF74}" dt="2024-05-13T19:31:34.069" v="1712" actId="6264"/>
          <ac:picMkLst>
            <pc:docMk/>
            <pc:sldMk cId="181978825" sldId="2665"/>
            <ac:picMk id="46" creationId="{0893123B-BBC2-E743-BB29-3EDCA40289F8}"/>
          </ac:picMkLst>
        </pc:picChg>
        <pc:picChg chg="mod ord">
          <ac:chgData name="Felipe Bottrel" userId="e00b4259-9723-4db6-b797-40eb69d4c8a1" providerId="ADAL" clId="{89822D8D-E5CA-0A4D-B81C-DA2AB441FF74}" dt="2024-05-13T19:31:34.069" v="1712" actId="6264"/>
          <ac:picMkLst>
            <pc:docMk/>
            <pc:sldMk cId="181978825" sldId="2665"/>
            <ac:picMk id="47" creationId="{5F9F0883-E848-7842-B689-5530FA1DAF7F}"/>
          </ac:picMkLst>
        </pc:picChg>
        <pc:picChg chg="mod ord">
          <ac:chgData name="Felipe Bottrel" userId="e00b4259-9723-4db6-b797-40eb69d4c8a1" providerId="ADAL" clId="{89822D8D-E5CA-0A4D-B81C-DA2AB441FF74}" dt="2024-05-13T19:31:34.069" v="1712" actId="6264"/>
          <ac:picMkLst>
            <pc:docMk/>
            <pc:sldMk cId="181978825" sldId="2665"/>
            <ac:picMk id="48" creationId="{0FCE4596-5253-8D43-8947-E912B891752D}"/>
          </ac:picMkLst>
        </pc:picChg>
        <pc:picChg chg="mod ord">
          <ac:chgData name="Felipe Bottrel" userId="e00b4259-9723-4db6-b797-40eb69d4c8a1" providerId="ADAL" clId="{89822D8D-E5CA-0A4D-B81C-DA2AB441FF74}" dt="2024-05-13T19:31:34.069" v="1712" actId="6264"/>
          <ac:picMkLst>
            <pc:docMk/>
            <pc:sldMk cId="181978825" sldId="2665"/>
            <ac:picMk id="49" creationId="{DA319B41-28B2-0045-9CEB-521F01A0F1CA}"/>
          </ac:picMkLst>
        </pc:picChg>
        <pc:picChg chg="mod ord">
          <ac:chgData name="Felipe Bottrel" userId="e00b4259-9723-4db6-b797-40eb69d4c8a1" providerId="ADAL" clId="{89822D8D-E5CA-0A4D-B81C-DA2AB441FF74}" dt="2024-05-13T19:31:34.069" v="1712" actId="6264"/>
          <ac:picMkLst>
            <pc:docMk/>
            <pc:sldMk cId="181978825" sldId="2665"/>
            <ac:picMk id="51" creationId="{3D1FEEBF-70DE-3543-B207-E490FF6E55B1}"/>
          </ac:picMkLst>
        </pc:picChg>
        <pc:picChg chg="mod ord">
          <ac:chgData name="Felipe Bottrel" userId="e00b4259-9723-4db6-b797-40eb69d4c8a1" providerId="ADAL" clId="{89822D8D-E5CA-0A4D-B81C-DA2AB441FF74}" dt="2024-05-13T19:31:34.069" v="1712" actId="6264"/>
          <ac:picMkLst>
            <pc:docMk/>
            <pc:sldMk cId="181978825" sldId="2665"/>
            <ac:picMk id="52" creationId="{4499B2B0-B00D-7E4A-ACE7-5E82F11F4B56}"/>
          </ac:picMkLst>
        </pc:picChg>
        <pc:inkChg chg="mod">
          <ac:chgData name="Felipe Bottrel" userId="e00b4259-9723-4db6-b797-40eb69d4c8a1" providerId="ADAL" clId="{89822D8D-E5CA-0A4D-B81C-DA2AB441FF74}" dt="2024-05-06T18:16:34.906" v="1052" actId="692"/>
          <ac:inkMkLst>
            <pc:docMk/>
            <pc:sldMk cId="181978825" sldId="2665"/>
            <ac:inkMk id="28" creationId="{D2438007-14B0-934E-A91D-0579A858A171}"/>
          </ac:inkMkLst>
        </pc:inkChg>
        <pc:inkChg chg="mod">
          <ac:chgData name="Felipe Bottrel" userId="e00b4259-9723-4db6-b797-40eb69d4c8a1" providerId="ADAL" clId="{89822D8D-E5CA-0A4D-B81C-DA2AB441FF74}" dt="2024-05-06T18:16:34.906" v="1052" actId="692"/>
          <ac:inkMkLst>
            <pc:docMk/>
            <pc:sldMk cId="181978825" sldId="2665"/>
            <ac:inkMk id="29" creationId="{0F24179C-5DE9-2042-9420-E016A96C40E9}"/>
          </ac:inkMkLst>
        </pc:inkChg>
      </pc:sldChg>
      <pc:sldChg chg="addSp delSp modSp mod">
        <pc:chgData name="Felipe Bottrel" userId="e00b4259-9723-4db6-b797-40eb69d4c8a1" providerId="ADAL" clId="{89822D8D-E5CA-0A4D-B81C-DA2AB441FF74}" dt="2024-05-15T13:36:41.858" v="1832" actId="20577"/>
        <pc:sldMkLst>
          <pc:docMk/>
          <pc:sldMk cId="1989368387" sldId="2666"/>
        </pc:sldMkLst>
        <pc:spChg chg="add del">
          <ac:chgData name="Felipe Bottrel" userId="e00b4259-9723-4db6-b797-40eb69d4c8a1" providerId="ADAL" clId="{89822D8D-E5CA-0A4D-B81C-DA2AB441FF74}" dt="2024-05-15T13:35:52.968" v="1825" actId="22"/>
          <ac:spMkLst>
            <pc:docMk/>
            <pc:sldMk cId="1989368387" sldId="2666"/>
            <ac:spMk id="7" creationId="{091B7C3E-0237-97EC-0D06-352F03935F5A}"/>
          </ac:spMkLst>
        </pc:spChg>
        <pc:spChg chg="mod">
          <ac:chgData name="Felipe Bottrel" userId="e00b4259-9723-4db6-b797-40eb69d4c8a1" providerId="ADAL" clId="{89822D8D-E5CA-0A4D-B81C-DA2AB441FF74}" dt="2024-05-15T13:36:41.858" v="1832" actId="20577"/>
          <ac:spMkLst>
            <pc:docMk/>
            <pc:sldMk cId="1989368387" sldId="2666"/>
            <ac:spMk id="8" creationId="{AF8785F5-0239-1B46-AC00-64CD11B52D8B}"/>
          </ac:spMkLst>
        </pc:spChg>
        <pc:spChg chg="mod">
          <ac:chgData name="Felipe Bottrel" userId="e00b4259-9723-4db6-b797-40eb69d4c8a1" providerId="ADAL" clId="{89822D8D-E5CA-0A4D-B81C-DA2AB441FF74}" dt="2024-05-15T13:35:59.584" v="1830"/>
          <ac:spMkLst>
            <pc:docMk/>
            <pc:sldMk cId="1989368387" sldId="2666"/>
            <ac:spMk id="64" creationId="{DDD639CA-3446-D741-952D-7BF4D73C8934}"/>
          </ac:spMkLst>
        </pc:spChg>
      </pc:sldChg>
      <pc:sldChg chg="modSp mod">
        <pc:chgData name="Felipe Bottrel" userId="e00b4259-9723-4db6-b797-40eb69d4c8a1" providerId="ADAL" clId="{89822D8D-E5CA-0A4D-B81C-DA2AB441FF74}" dt="2024-05-15T13:39:02.230" v="1850" actId="20577"/>
        <pc:sldMkLst>
          <pc:docMk/>
          <pc:sldMk cId="1476073596" sldId="2668"/>
        </pc:sldMkLst>
        <pc:spChg chg="mod">
          <ac:chgData name="Felipe Bottrel" userId="e00b4259-9723-4db6-b797-40eb69d4c8a1" providerId="ADAL" clId="{89822D8D-E5CA-0A4D-B81C-DA2AB441FF74}" dt="2024-05-15T13:39:02.230" v="1850" actId="20577"/>
          <ac:spMkLst>
            <pc:docMk/>
            <pc:sldMk cId="1476073596" sldId="2668"/>
            <ac:spMk id="9" creationId="{7196CE26-5A14-434F-B780-151FC85A44F1}"/>
          </ac:spMkLst>
        </pc:spChg>
      </pc:sldChg>
      <pc:sldChg chg="modSp mod">
        <pc:chgData name="Felipe Bottrel" userId="e00b4259-9723-4db6-b797-40eb69d4c8a1" providerId="ADAL" clId="{89822D8D-E5CA-0A4D-B81C-DA2AB441FF74}" dt="2024-05-15T13:39:15.719" v="1852" actId="20577"/>
        <pc:sldMkLst>
          <pc:docMk/>
          <pc:sldMk cId="1594891678" sldId="2669"/>
        </pc:sldMkLst>
        <pc:spChg chg="mod">
          <ac:chgData name="Felipe Bottrel" userId="e00b4259-9723-4db6-b797-40eb69d4c8a1" providerId="ADAL" clId="{89822D8D-E5CA-0A4D-B81C-DA2AB441FF74}" dt="2024-05-15T13:39:15.719" v="1852" actId="20577"/>
          <ac:spMkLst>
            <pc:docMk/>
            <pc:sldMk cId="1594891678" sldId="2669"/>
            <ac:spMk id="24" creationId="{122DFA78-2DF5-DA48-976D-5E9B3B2F6D6C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5T13:38:50.471" v="1840" actId="20577"/>
        <pc:sldMkLst>
          <pc:docMk/>
          <pc:sldMk cId="2713027696" sldId="2670"/>
        </pc:sldMkLst>
        <pc:spChg chg="mod or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2" creationId="{BB0DD137-9079-3C45-AF12-B2D7F2B4244D}"/>
          </ac:spMkLst>
        </pc:spChg>
        <pc:spChg chg="mod or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3" creationId="{C991389F-7330-8141-AD4A-E70DA40B5833}"/>
          </ac:spMkLst>
        </pc:spChg>
        <pc:spChg chg="mod or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4" creationId="{75446D01-035A-094F-8565-13EBBE4838CA}"/>
          </ac:spMkLst>
        </pc:spChg>
        <pc:spChg chg="mod or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5" creationId="{A7E2CE7D-ED6D-174D-924A-D902EAF0E091}"/>
          </ac:spMkLst>
        </pc:spChg>
        <pc:spChg chg="add del mo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6" creationId="{958D8AE5-A4AC-63DF-F1F2-2CB111DD82A4}"/>
          </ac:spMkLst>
        </pc:spChg>
        <pc:spChg chg="add del mo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7" creationId="{EC4801DD-ADE5-F332-C089-1B3D12C2072B}"/>
          </ac:spMkLst>
        </pc:spChg>
        <pc:spChg chg="mod ord">
          <ac:chgData name="Felipe Bottrel" userId="e00b4259-9723-4db6-b797-40eb69d4c8a1" providerId="ADAL" clId="{89822D8D-E5CA-0A4D-B81C-DA2AB441FF74}" dt="2024-05-15T13:37:02.478" v="1838" actId="20577"/>
          <ac:spMkLst>
            <pc:docMk/>
            <pc:sldMk cId="2713027696" sldId="2670"/>
            <ac:spMk id="8" creationId="{AD8086AA-5A5D-394D-A3CE-B5488B08D353}"/>
          </ac:spMkLst>
        </pc:spChg>
        <pc:spChg chg="mod or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9" creationId="{5D57B124-DB3C-5D47-B123-8D79F9B344A1}"/>
          </ac:spMkLst>
        </pc:spChg>
        <pc:spChg chg="add del mo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10" creationId="{D585302A-0015-3CD1-3802-D7E792CD0A2F}"/>
          </ac:spMkLst>
        </pc:spChg>
        <pc:spChg chg="mod or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11" creationId="{4EEB64F2-44F6-A249-A9AA-40B6F573CD48}"/>
          </ac:spMkLst>
        </pc:spChg>
        <pc:spChg chg="mod ord">
          <ac:chgData name="Felipe Bottrel" userId="e00b4259-9723-4db6-b797-40eb69d4c8a1" providerId="ADAL" clId="{89822D8D-E5CA-0A4D-B81C-DA2AB441FF74}" dt="2024-05-15T13:38:50.471" v="1840" actId="20577"/>
          <ac:spMkLst>
            <pc:docMk/>
            <pc:sldMk cId="2713027696" sldId="2670"/>
            <ac:spMk id="12" creationId="{F8EB8D5C-AFF8-874C-A5FA-61F673A59C7A}"/>
          </ac:spMkLst>
        </pc:spChg>
        <pc:spChg chg="mod or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13" creationId="{58C8DC70-BFA6-1E41-BE64-741D35C56FF7}"/>
          </ac:spMkLst>
        </pc:spChg>
        <pc:spChg chg="add del mo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14" creationId="{F7437460-2D0B-6AD4-99C0-C8D4A7A9C0FD}"/>
          </ac:spMkLst>
        </pc:spChg>
        <pc:spChg chg="add del mo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15" creationId="{21C35404-B73D-E404-5CDB-F57EF75DD28D}"/>
          </ac:spMkLst>
        </pc:spChg>
        <pc:spChg chg="add del mo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16" creationId="{E36EB0C3-1F68-1BC9-820E-BBF157F65C04}"/>
          </ac:spMkLst>
        </pc:spChg>
        <pc:spChg chg="add del mo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17" creationId="{D60E90D7-2D8A-3455-0415-033E9AA334A9}"/>
          </ac:spMkLst>
        </pc:spChg>
        <pc:spChg chg="add del mo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18" creationId="{BC4EF425-F314-761B-6271-626F3D832B07}"/>
          </ac:spMkLst>
        </pc:spChg>
        <pc:spChg chg="add del mo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19" creationId="{89E9DE1F-A68D-2866-43C3-55A8DD0060F1}"/>
          </ac:spMkLst>
        </pc:spChg>
        <pc:spChg chg="add del mod or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20" creationId="{75944C8A-24C4-A123-3508-7006D4706FDB}"/>
          </ac:spMkLst>
        </pc:spChg>
        <pc:spChg chg="add del mod ord">
          <ac:chgData name="Felipe Bottrel" userId="e00b4259-9723-4db6-b797-40eb69d4c8a1" providerId="ADAL" clId="{89822D8D-E5CA-0A4D-B81C-DA2AB441FF74}" dt="2024-05-04T22:06:53.484" v="936" actId="6264"/>
          <ac:spMkLst>
            <pc:docMk/>
            <pc:sldMk cId="2713027696" sldId="2670"/>
            <ac:spMk id="21" creationId="{0F129FB7-2B44-811A-D478-0A38FB3AE8B6}"/>
          </ac:spMkLst>
        </pc:spChg>
        <pc:spChg chg="add del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22" creationId="{7245F9FC-67DC-A3CB-8BD4-D6E9514EF02C}"/>
          </ac:spMkLst>
        </pc:spChg>
        <pc:spChg chg="add del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23" creationId="{72DB538E-8F5B-7B46-FCE7-AAB97E3D245C}"/>
          </ac:spMkLst>
        </pc:spChg>
        <pc:spChg chg="add del mo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24" creationId="{807D0892-9AF1-6CD2-CAD4-F952BA5106C6}"/>
          </ac:spMkLst>
        </pc:spChg>
        <pc:spChg chg="add del mo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25" creationId="{68A2C92D-9888-1191-52B7-D628101A5388}"/>
          </ac:spMkLst>
        </pc:spChg>
        <pc:spChg chg="add del mo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26" creationId="{A8460AC2-BE1B-DCBA-1D7C-A00AD2B73BC8}"/>
          </ac:spMkLst>
        </pc:spChg>
        <pc:spChg chg="add del mo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27" creationId="{9DDD5398-1CB8-F9D4-36E2-BD7AE21D33FB}"/>
          </ac:spMkLst>
        </pc:spChg>
        <pc:spChg chg="add del mo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28" creationId="{5F9D017E-EFD1-FCAC-AACB-32FC13142AB9}"/>
          </ac:spMkLst>
        </pc:spChg>
        <pc:spChg chg="add del mo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29" creationId="{0D730B73-E407-2A2D-9D45-F0CB9C2B004D}"/>
          </ac:spMkLst>
        </pc:spChg>
        <pc:spChg chg="add del mo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30" creationId="{F73E9DC6-FA71-671B-D173-295330A570B6}"/>
          </ac:spMkLst>
        </pc:spChg>
        <pc:spChg chg="add del mo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31" creationId="{85D28138-7FE7-9ACA-CC09-24369235181E}"/>
          </ac:spMkLst>
        </pc:spChg>
        <pc:spChg chg="add del mo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32" creationId="{A989D0AE-AA1A-A1EA-0587-14AC971B5527}"/>
          </ac:spMkLst>
        </pc:spChg>
        <pc:spChg chg="add mod or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33" creationId="{653B79BB-E6C7-6E61-249B-A1338824C65E}"/>
          </ac:spMkLst>
        </pc:spChg>
        <pc:spChg chg="add mod ord">
          <ac:chgData name="Felipe Bottrel" userId="e00b4259-9723-4db6-b797-40eb69d4c8a1" providerId="ADAL" clId="{89822D8D-E5CA-0A4D-B81C-DA2AB441FF74}" dt="2024-05-04T22:06:53.875" v="937" actId="6264"/>
          <ac:spMkLst>
            <pc:docMk/>
            <pc:sldMk cId="2713027696" sldId="2670"/>
            <ac:spMk id="34" creationId="{7D3BBDBD-62D6-356B-F7FD-769F4C3118BB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5T22:35:04.268" v="993" actId="6264"/>
        <pc:sldMkLst>
          <pc:docMk/>
          <pc:sldMk cId="3296976085" sldId="2672"/>
        </pc:sldMkLst>
        <pc:spChg chg="mod ord">
          <ac:chgData name="Felipe Bottrel" userId="e00b4259-9723-4db6-b797-40eb69d4c8a1" providerId="ADAL" clId="{89822D8D-E5CA-0A4D-B81C-DA2AB441FF74}" dt="2024-05-05T22:35:04.268" v="993" actId="6264"/>
          <ac:spMkLst>
            <pc:docMk/>
            <pc:sldMk cId="3296976085" sldId="2672"/>
            <ac:spMk id="2" creationId="{FB38DA47-12A7-C14A-8163-30B05A0A03C8}"/>
          </ac:spMkLst>
        </pc:spChg>
        <pc:spChg chg="add del mod">
          <ac:chgData name="Felipe Bottrel" userId="e00b4259-9723-4db6-b797-40eb69d4c8a1" providerId="ADAL" clId="{89822D8D-E5CA-0A4D-B81C-DA2AB441FF74}" dt="2024-05-05T22:35:04.268" v="993" actId="6264"/>
          <ac:spMkLst>
            <pc:docMk/>
            <pc:sldMk cId="3296976085" sldId="2672"/>
            <ac:spMk id="3" creationId="{09691973-43F9-E568-A3EF-0A068AF26F2F}"/>
          </ac:spMkLst>
        </pc:spChg>
        <pc:spChg chg="add del mod">
          <ac:chgData name="Felipe Bottrel" userId="e00b4259-9723-4db6-b797-40eb69d4c8a1" providerId="ADAL" clId="{89822D8D-E5CA-0A4D-B81C-DA2AB441FF74}" dt="2024-05-05T22:35:04.268" v="993" actId="6264"/>
          <ac:spMkLst>
            <pc:docMk/>
            <pc:sldMk cId="3296976085" sldId="2672"/>
            <ac:spMk id="4" creationId="{C8D006F1-3614-E670-183D-C52BF9901AC7}"/>
          </ac:spMkLst>
        </pc:spChg>
        <pc:spChg chg="add del mod">
          <ac:chgData name="Felipe Bottrel" userId="e00b4259-9723-4db6-b797-40eb69d4c8a1" providerId="ADAL" clId="{89822D8D-E5CA-0A4D-B81C-DA2AB441FF74}" dt="2024-05-05T22:35:04.268" v="993" actId="6264"/>
          <ac:spMkLst>
            <pc:docMk/>
            <pc:sldMk cId="3296976085" sldId="2672"/>
            <ac:spMk id="5" creationId="{CF9CA48A-7069-69FB-861B-544DFACA2028}"/>
          </ac:spMkLst>
        </pc:spChg>
        <pc:spChg chg="add del mod">
          <ac:chgData name="Felipe Bottrel" userId="e00b4259-9723-4db6-b797-40eb69d4c8a1" providerId="ADAL" clId="{89822D8D-E5CA-0A4D-B81C-DA2AB441FF74}" dt="2024-05-05T22:35:04.268" v="993" actId="6264"/>
          <ac:spMkLst>
            <pc:docMk/>
            <pc:sldMk cId="3296976085" sldId="2672"/>
            <ac:spMk id="6" creationId="{0E65ADDA-E146-D877-F9BD-CC9222451C7A}"/>
          </ac:spMkLst>
        </pc:spChg>
        <pc:spChg chg="mod ord">
          <ac:chgData name="Felipe Bottrel" userId="e00b4259-9723-4db6-b797-40eb69d4c8a1" providerId="ADAL" clId="{89822D8D-E5CA-0A4D-B81C-DA2AB441FF74}" dt="2024-05-05T22:35:04.268" v="993" actId="6264"/>
          <ac:spMkLst>
            <pc:docMk/>
            <pc:sldMk cId="3296976085" sldId="2672"/>
            <ac:spMk id="11" creationId="{29FD8D5A-18BC-9644-A761-FA932C6FF6E5}"/>
          </ac:spMkLst>
        </pc:spChg>
        <pc:spChg chg="mod ord">
          <ac:chgData name="Felipe Bottrel" userId="e00b4259-9723-4db6-b797-40eb69d4c8a1" providerId="ADAL" clId="{89822D8D-E5CA-0A4D-B81C-DA2AB441FF74}" dt="2024-05-05T22:35:04.268" v="993" actId="6264"/>
          <ac:spMkLst>
            <pc:docMk/>
            <pc:sldMk cId="3296976085" sldId="2672"/>
            <ac:spMk id="16" creationId="{C5445260-626E-8948-87BE-A1516C2B9BF2}"/>
          </ac:spMkLst>
        </pc:spChg>
        <pc:spChg chg="mod ord">
          <ac:chgData name="Felipe Bottrel" userId="e00b4259-9723-4db6-b797-40eb69d4c8a1" providerId="ADAL" clId="{89822D8D-E5CA-0A4D-B81C-DA2AB441FF74}" dt="2024-05-05T22:35:04.268" v="993" actId="6264"/>
          <ac:spMkLst>
            <pc:docMk/>
            <pc:sldMk cId="3296976085" sldId="2672"/>
            <ac:spMk id="87" creationId="{E2A8C3B5-4397-4622-59D5-07A02FF21961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9T13:01:01.558" v="1902" actId="1035"/>
        <pc:sldMkLst>
          <pc:docMk/>
          <pc:sldMk cId="1881222085" sldId="2673"/>
        </pc:sldMkLst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4" creationId="{7EE88577-9377-4348-BDCD-570DC53D2E0A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5" creationId="{07F5A674-3BA5-D3E3-0FB0-A68C345338DB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6" creationId="{C8C6EA57-E357-7A4F-A009-69554033C7A7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7" creationId="{94D36D53-6081-674D-92EB-51745B92744E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8" creationId="{E73FACBD-F899-7542-BC1B-E1A52E95C185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9" creationId="{2B03AE14-D051-3C43-8BA4-54C6FE22F9CF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10" creationId="{E07B431A-A76A-1A46-91FD-81A2FE8DD756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11" creationId="{575B49A7-A0A1-E748-B0E2-B692AC1E6DAB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12" creationId="{F3927DE4-11C5-844C-980F-DE1026768EF8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13" creationId="{1953577C-8E27-2D44-8C63-936240BE5D92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14" creationId="{CCADA2BB-35D1-9D42-9129-3291A760BB26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15" creationId="{67A6347C-937D-C14E-9DE9-46D8E44C7DCA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16" creationId="{59816B32-56DC-164D-B4E1-C6E302B1C9BB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18" creationId="{0C72CC05-ACB4-AE4C-AA3F-F606AF463FAF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19" creationId="{D27C7B02-2ACC-B552-6E6D-3AE08D404203}"/>
          </ac:spMkLst>
        </pc:spChg>
        <pc:spChg chg="mod or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20" creationId="{B983B726-EA59-214B-A5CA-042791E1CC93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21" creationId="{3E27A074-CE59-6409-7746-E1FEA8240912}"/>
          </ac:spMkLst>
        </pc:spChg>
        <pc:spChg chg="mod">
          <ac:chgData name="Felipe Bottrel" userId="e00b4259-9723-4db6-b797-40eb69d4c8a1" providerId="ADAL" clId="{89822D8D-E5CA-0A4D-B81C-DA2AB441FF74}" dt="2024-05-19T13:01:01.558" v="1902" actId="1035"/>
          <ac:spMkLst>
            <pc:docMk/>
            <pc:sldMk cId="1881222085" sldId="2673"/>
            <ac:spMk id="22" creationId="{7B01AF6A-2B0A-7E4A-9B00-07362FB407C7}"/>
          </ac:spMkLst>
        </pc:spChg>
        <pc:spChg chg="mod">
          <ac:chgData name="Felipe Bottrel" userId="e00b4259-9723-4db6-b797-40eb69d4c8a1" providerId="ADAL" clId="{89822D8D-E5CA-0A4D-B81C-DA2AB441FF74}" dt="2024-05-19T13:01:01.558" v="1902" actId="1035"/>
          <ac:spMkLst>
            <pc:docMk/>
            <pc:sldMk cId="1881222085" sldId="2673"/>
            <ac:spMk id="23" creationId="{E2264068-5CAF-104A-801D-38FDA4350D80}"/>
          </ac:spMkLst>
        </pc:spChg>
        <pc:spChg chg="mod">
          <ac:chgData name="Felipe Bottrel" userId="e00b4259-9723-4db6-b797-40eb69d4c8a1" providerId="ADAL" clId="{89822D8D-E5CA-0A4D-B81C-DA2AB441FF74}" dt="2024-05-19T13:01:01.558" v="1902" actId="1035"/>
          <ac:spMkLst>
            <pc:docMk/>
            <pc:sldMk cId="1881222085" sldId="2673"/>
            <ac:spMk id="24" creationId="{669DCD70-7326-4447-8B4C-8F6EC6F7D3A4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25" creationId="{869425DA-6590-752C-F8E5-DCA5E0E4FF14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26" creationId="{256D4981-9625-E301-CBAF-B0D01EA69ABE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27" creationId="{FF7A833B-B613-923A-2692-F94A1D95CDAE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28" creationId="{BD952270-65E1-A4C6-E78B-B2CBE431DA3A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29" creationId="{743A1BC0-0A8E-2353-610E-A1282F2007F9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0" creationId="{85935D1C-3D67-3554-AD7A-631D1EBE2141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1" creationId="{DE07C8D9-6963-C2EA-9CC8-80C88FBF1CE1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2" creationId="{72361CCD-BDD8-52EC-FF98-485CDB208DD0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3" creationId="{603A610F-EBF0-3515-B83D-1C58A315FDB5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4" creationId="{877D4819-A66B-D868-5A1B-FA6DF921B38D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5" creationId="{B6424410-3686-D394-728A-18771F63DCEE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6" creationId="{DDE2D0D4-68D4-8FE7-8D0B-B3B26843278E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7" creationId="{21ADE7BA-7217-EAED-DA3A-6EC03097B7FE}"/>
          </ac:spMkLst>
        </pc:spChg>
        <pc:spChg chg="add del mod">
          <ac:chgData name="Felipe Bottrel" userId="e00b4259-9723-4db6-b797-40eb69d4c8a1" providerId="ADAL" clId="{89822D8D-E5CA-0A4D-B81C-DA2AB441FF74}" dt="2024-05-19T13:00:57.472" v="1895" actId="6264"/>
          <ac:spMkLst>
            <pc:docMk/>
            <pc:sldMk cId="1881222085" sldId="2673"/>
            <ac:spMk id="38" creationId="{9B18FB31-7377-1C98-5BA5-A016E387514C}"/>
          </ac:spMkLst>
        </pc:spChg>
        <pc:graphicFrameChg chg="mod ord">
          <ac:chgData name="Felipe Bottrel" userId="e00b4259-9723-4db6-b797-40eb69d4c8a1" providerId="ADAL" clId="{89822D8D-E5CA-0A4D-B81C-DA2AB441FF74}" dt="2024-05-19T13:00:57.472" v="1895" actId="6264"/>
          <ac:graphicFrameMkLst>
            <pc:docMk/>
            <pc:sldMk cId="1881222085" sldId="2673"/>
            <ac:graphicFrameMk id="17" creationId="{55BA71A5-C4D5-BD43-92CA-7FA59C26EDA0}"/>
          </ac:graphicFrameMkLst>
        </pc:graphicFrameChg>
      </pc:sldChg>
      <pc:sldChg chg="modSp mod">
        <pc:chgData name="Felipe Bottrel" userId="e00b4259-9723-4db6-b797-40eb69d4c8a1" providerId="ADAL" clId="{89822D8D-E5CA-0A4D-B81C-DA2AB441FF74}" dt="2024-05-06T18:16:59.854" v="1056" actId="207"/>
        <pc:sldMkLst>
          <pc:docMk/>
          <pc:sldMk cId="2815588554" sldId="2674"/>
        </pc:sldMkLst>
        <pc:spChg chg="mod">
          <ac:chgData name="Felipe Bottrel" userId="e00b4259-9723-4db6-b797-40eb69d4c8a1" providerId="ADAL" clId="{89822D8D-E5CA-0A4D-B81C-DA2AB441FF74}" dt="2024-05-06T18:16:59.854" v="1056" actId="207"/>
          <ac:spMkLst>
            <pc:docMk/>
            <pc:sldMk cId="2815588554" sldId="2674"/>
            <ac:spMk id="22" creationId="{19B07178-DBA8-C440-8E58-BA8708924FF3}"/>
          </ac:spMkLst>
        </pc:spChg>
        <pc:inkChg chg="mod">
          <ac:chgData name="Felipe Bottrel" userId="e00b4259-9723-4db6-b797-40eb69d4c8a1" providerId="ADAL" clId="{89822D8D-E5CA-0A4D-B81C-DA2AB441FF74}" dt="2024-05-06T18:16:58.194" v="1055"/>
          <ac:inkMkLst>
            <pc:docMk/>
            <pc:sldMk cId="2815588554" sldId="2674"/>
            <ac:inkMk id="19" creationId="{11141EDE-8233-7749-9C76-DB84D354D70F}"/>
          </ac:inkMkLst>
        </pc:inkChg>
        <pc:inkChg chg="mod">
          <ac:chgData name="Felipe Bottrel" userId="e00b4259-9723-4db6-b797-40eb69d4c8a1" providerId="ADAL" clId="{89822D8D-E5CA-0A4D-B81C-DA2AB441FF74}" dt="2024-05-06T18:16:58.194" v="1055"/>
          <ac:inkMkLst>
            <pc:docMk/>
            <pc:sldMk cId="2815588554" sldId="2674"/>
            <ac:inkMk id="20" creationId="{D2EFA372-4A4C-4B44-AE00-2B0A3CD1CE98}"/>
          </ac:inkMkLst>
        </pc:inkChg>
      </pc:sldChg>
      <pc:sldChg chg="modSp">
        <pc:chgData name="Felipe Bottrel" userId="e00b4259-9723-4db6-b797-40eb69d4c8a1" providerId="ADAL" clId="{89822D8D-E5CA-0A4D-B81C-DA2AB441FF74}" dt="2024-05-15T12:49:29.790" v="1823"/>
        <pc:sldMkLst>
          <pc:docMk/>
          <pc:sldMk cId="4202499215" sldId="2675"/>
        </pc:sldMkLst>
        <pc:spChg chg="mod">
          <ac:chgData name="Felipe Bottrel" userId="e00b4259-9723-4db6-b797-40eb69d4c8a1" providerId="ADAL" clId="{89822D8D-E5CA-0A4D-B81C-DA2AB441FF74}" dt="2024-05-15T12:49:29.790" v="1823"/>
          <ac:spMkLst>
            <pc:docMk/>
            <pc:sldMk cId="4202499215" sldId="2675"/>
            <ac:spMk id="36" creationId="{932DBA75-B997-1C45-B32F-F8BB8BCBD9CE}"/>
          </ac:spMkLst>
        </pc:spChg>
      </pc:sldChg>
      <pc:sldChg chg="modSp mod">
        <pc:chgData name="Felipe Bottrel" userId="e00b4259-9723-4db6-b797-40eb69d4c8a1" providerId="ADAL" clId="{89822D8D-E5CA-0A4D-B81C-DA2AB441FF74}" dt="2024-05-04T19:19:43.279" v="4" actId="27636"/>
        <pc:sldMkLst>
          <pc:docMk/>
          <pc:sldMk cId="617393670" sldId="2677"/>
        </pc:sldMkLst>
        <pc:spChg chg="mod">
          <ac:chgData name="Felipe Bottrel" userId="e00b4259-9723-4db6-b797-40eb69d4c8a1" providerId="ADAL" clId="{89822D8D-E5CA-0A4D-B81C-DA2AB441FF74}" dt="2024-05-04T19:19:43.279" v="4" actId="27636"/>
          <ac:spMkLst>
            <pc:docMk/>
            <pc:sldMk cId="617393670" sldId="2677"/>
            <ac:spMk id="19" creationId="{EB84C4A0-4CDA-F866-93E9-1D005F0B8D48}"/>
          </ac:spMkLst>
        </pc:spChg>
        <pc:spChg chg="mod">
          <ac:chgData name="Felipe Bottrel" userId="e00b4259-9723-4db6-b797-40eb69d4c8a1" providerId="ADAL" clId="{89822D8D-E5CA-0A4D-B81C-DA2AB441FF74}" dt="2024-05-04T19:19:43.276" v="3" actId="27636"/>
          <ac:spMkLst>
            <pc:docMk/>
            <pc:sldMk cId="617393670" sldId="2677"/>
            <ac:spMk id="20" creationId="{CC8031CD-AF72-AD09-FA99-3B74F876B672}"/>
          </ac:spMkLst>
        </pc:spChg>
        <pc:spChg chg="mod">
          <ac:chgData name="Felipe Bottrel" userId="e00b4259-9723-4db6-b797-40eb69d4c8a1" providerId="ADAL" clId="{89822D8D-E5CA-0A4D-B81C-DA2AB441FF74}" dt="2024-05-04T19:19:43.273" v="2" actId="27636"/>
          <ac:spMkLst>
            <pc:docMk/>
            <pc:sldMk cId="617393670" sldId="2677"/>
            <ac:spMk id="21" creationId="{1AF647A4-8559-11A2-5C4C-A6CCAE8424F8}"/>
          </ac:spMkLst>
        </pc:spChg>
        <pc:spChg chg="mod">
          <ac:chgData name="Felipe Bottrel" userId="e00b4259-9723-4db6-b797-40eb69d4c8a1" providerId="ADAL" clId="{89822D8D-E5CA-0A4D-B81C-DA2AB441FF74}" dt="2024-05-04T19:19:43.271" v="1" actId="27636"/>
          <ac:spMkLst>
            <pc:docMk/>
            <pc:sldMk cId="617393670" sldId="2677"/>
            <ac:spMk id="22" creationId="{9C0528DE-CB8E-9764-CFD6-BE5CFDB732AD}"/>
          </ac:spMkLst>
        </pc:spChg>
      </pc:sldChg>
      <pc:sldChg chg="addSp delSp modSp mod">
        <pc:chgData name="Felipe Bottrel" userId="e00b4259-9723-4db6-b797-40eb69d4c8a1" providerId="ADAL" clId="{89822D8D-E5CA-0A4D-B81C-DA2AB441FF74}" dt="2024-05-04T20:19:21.778" v="460" actId="478"/>
        <pc:sldMkLst>
          <pc:docMk/>
          <pc:sldMk cId="152258637" sldId="2679"/>
        </pc:sldMkLst>
        <pc:picChg chg="add del mod">
          <ac:chgData name="Felipe Bottrel" userId="e00b4259-9723-4db6-b797-40eb69d4c8a1" providerId="ADAL" clId="{89822D8D-E5CA-0A4D-B81C-DA2AB441FF74}" dt="2024-05-04T20:19:21.778" v="460" actId="478"/>
          <ac:picMkLst>
            <pc:docMk/>
            <pc:sldMk cId="152258637" sldId="2679"/>
            <ac:picMk id="7" creationId="{9C98BA45-483E-EA89-880A-D4FD486E82FA}"/>
          </ac:picMkLst>
        </pc:picChg>
      </pc:sldChg>
      <pc:sldChg chg="addSp delSp modSp mod chgLayout">
        <pc:chgData name="Felipe Bottrel" userId="e00b4259-9723-4db6-b797-40eb69d4c8a1" providerId="ADAL" clId="{89822D8D-E5CA-0A4D-B81C-DA2AB441FF74}" dt="2024-05-13T19:31:43.856" v="1715" actId="6264"/>
        <pc:sldMkLst>
          <pc:docMk/>
          <pc:sldMk cId="3184684305" sldId="2680"/>
        </pc:sldMkLst>
        <pc:spChg chg="mod ord">
          <ac:chgData name="Felipe Bottrel" userId="e00b4259-9723-4db6-b797-40eb69d4c8a1" providerId="ADAL" clId="{89822D8D-E5CA-0A4D-B81C-DA2AB441FF74}" dt="2024-05-13T19:31:43.856" v="1715" actId="6264"/>
          <ac:spMkLst>
            <pc:docMk/>
            <pc:sldMk cId="3184684305" sldId="2680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1:43.856" v="1715" actId="6264"/>
          <ac:spMkLst>
            <pc:docMk/>
            <pc:sldMk cId="3184684305" sldId="2680"/>
            <ac:spMk id="3" creationId="{894FE9B5-A956-FD49-AEF4-43E3719D97BC}"/>
          </ac:spMkLst>
        </pc:spChg>
        <pc:spChg chg="add del mod">
          <ac:chgData name="Felipe Bottrel" userId="e00b4259-9723-4db6-b797-40eb69d4c8a1" providerId="ADAL" clId="{89822D8D-E5CA-0A4D-B81C-DA2AB441FF74}" dt="2024-05-04T22:05:38.884" v="929" actId="6264"/>
          <ac:spMkLst>
            <pc:docMk/>
            <pc:sldMk cId="3184684305" sldId="2680"/>
            <ac:spMk id="4" creationId="{16C7F7F1-2527-3218-A7D5-0F4966A4B710}"/>
          </ac:spMkLst>
        </pc:spChg>
        <pc:spChg chg="add del mod">
          <ac:chgData name="Felipe Bottrel" userId="e00b4259-9723-4db6-b797-40eb69d4c8a1" providerId="ADAL" clId="{89822D8D-E5CA-0A4D-B81C-DA2AB441FF74}" dt="2024-05-13T19:31:41.562" v="1713" actId="6264"/>
          <ac:spMkLst>
            <pc:docMk/>
            <pc:sldMk cId="3184684305" sldId="2680"/>
            <ac:spMk id="4" creationId="{C22266DF-0DBB-E347-CD89-F078AABF91D4}"/>
          </ac:spMkLst>
        </pc:spChg>
        <pc:spChg chg="mod ord">
          <ac:chgData name="Felipe Bottrel" userId="e00b4259-9723-4db6-b797-40eb69d4c8a1" providerId="ADAL" clId="{89822D8D-E5CA-0A4D-B81C-DA2AB441FF74}" dt="2024-05-13T19:31:43.856" v="1715" actId="6264"/>
          <ac:spMkLst>
            <pc:docMk/>
            <pc:sldMk cId="3184684305" sldId="2680"/>
            <ac:spMk id="5" creationId="{146BE3BF-2697-8347-8847-03FB80D7E740}"/>
          </ac:spMkLst>
        </pc:spChg>
        <pc:spChg chg="add del mod">
          <ac:chgData name="Felipe Bottrel" userId="e00b4259-9723-4db6-b797-40eb69d4c8a1" providerId="ADAL" clId="{89822D8D-E5CA-0A4D-B81C-DA2AB441FF74}" dt="2024-05-04T22:05:38.884" v="929" actId="6264"/>
          <ac:spMkLst>
            <pc:docMk/>
            <pc:sldMk cId="3184684305" sldId="2680"/>
            <ac:spMk id="6" creationId="{3337CE33-221E-C70D-97F2-FAF66A0AE7E3}"/>
          </ac:spMkLst>
        </pc:spChg>
        <pc:spChg chg="add del mod">
          <ac:chgData name="Felipe Bottrel" userId="e00b4259-9723-4db6-b797-40eb69d4c8a1" providerId="ADAL" clId="{89822D8D-E5CA-0A4D-B81C-DA2AB441FF74}" dt="2024-05-13T19:31:41.562" v="1713" actId="6264"/>
          <ac:spMkLst>
            <pc:docMk/>
            <pc:sldMk cId="3184684305" sldId="2680"/>
            <ac:spMk id="6" creationId="{D75B8610-8126-692B-C47A-C76CACC4243F}"/>
          </ac:spMkLst>
        </pc:spChg>
        <pc:spChg chg="add del mod">
          <ac:chgData name="Felipe Bottrel" userId="e00b4259-9723-4db6-b797-40eb69d4c8a1" providerId="ADAL" clId="{89822D8D-E5CA-0A4D-B81C-DA2AB441FF74}" dt="2024-05-13T19:31:41.562" v="1713" actId="6264"/>
          <ac:spMkLst>
            <pc:docMk/>
            <pc:sldMk cId="3184684305" sldId="2680"/>
            <ac:spMk id="7" creationId="{858E4ECF-EA52-CE3B-ACBF-CDB597361FB4}"/>
          </ac:spMkLst>
        </pc:spChg>
        <pc:spChg chg="add del mod">
          <ac:chgData name="Felipe Bottrel" userId="e00b4259-9723-4db6-b797-40eb69d4c8a1" providerId="ADAL" clId="{89822D8D-E5CA-0A4D-B81C-DA2AB441FF74}" dt="2024-05-04T22:05:38.884" v="929" actId="6264"/>
          <ac:spMkLst>
            <pc:docMk/>
            <pc:sldMk cId="3184684305" sldId="2680"/>
            <ac:spMk id="7" creationId="{A335E1DF-E2A5-41B6-29B8-151B5178F353}"/>
          </ac:spMkLst>
        </pc:spChg>
        <pc:spChg chg="add del mod ord">
          <ac:chgData name="Felipe Bottrel" userId="e00b4259-9723-4db6-b797-40eb69d4c8a1" providerId="ADAL" clId="{89822D8D-E5CA-0A4D-B81C-DA2AB441FF74}" dt="2024-05-13T19:31:41.562" v="1713" actId="6264"/>
          <ac:spMkLst>
            <pc:docMk/>
            <pc:sldMk cId="3184684305" sldId="2680"/>
            <ac:spMk id="8" creationId="{B8A3BF72-C103-6FEE-4B18-5BBE73CA0E95}"/>
          </ac:spMkLst>
        </pc:spChg>
        <pc:spChg chg="add del mod ord">
          <ac:chgData name="Felipe Bottrel" userId="e00b4259-9723-4db6-b797-40eb69d4c8a1" providerId="ADAL" clId="{89822D8D-E5CA-0A4D-B81C-DA2AB441FF74}" dt="2024-05-13T19:31:43.856" v="1715" actId="6264"/>
          <ac:spMkLst>
            <pc:docMk/>
            <pc:sldMk cId="3184684305" sldId="2680"/>
            <ac:spMk id="9" creationId="{1E179DDD-3A9E-800D-134F-58B4E978D983}"/>
          </ac:spMkLst>
        </pc:spChg>
        <pc:spChg chg="del">
          <ac:chgData name="Felipe Bottrel" userId="e00b4259-9723-4db6-b797-40eb69d4c8a1" providerId="ADAL" clId="{89822D8D-E5CA-0A4D-B81C-DA2AB441FF74}" dt="2024-05-04T22:05:38.884" v="929" actId="6264"/>
          <ac:spMkLst>
            <pc:docMk/>
            <pc:sldMk cId="3184684305" sldId="2680"/>
            <ac:spMk id="9" creationId="{664BC903-7C4D-7CBA-39F1-13D835CB4049}"/>
          </ac:spMkLst>
        </pc:spChg>
        <pc:spChg chg="add del mod">
          <ac:chgData name="Felipe Bottrel" userId="e00b4259-9723-4db6-b797-40eb69d4c8a1" providerId="ADAL" clId="{89822D8D-E5CA-0A4D-B81C-DA2AB441FF74}" dt="2024-05-13T19:31:43.856" v="1715" actId="6264"/>
          <ac:spMkLst>
            <pc:docMk/>
            <pc:sldMk cId="3184684305" sldId="2680"/>
            <ac:spMk id="10" creationId="{CE1D982A-DE1E-C96C-0FBD-B8F910370189}"/>
          </ac:spMkLst>
        </pc:spChg>
        <pc:spChg chg="add del mod">
          <ac:chgData name="Felipe Bottrel" userId="e00b4259-9723-4db6-b797-40eb69d4c8a1" providerId="ADAL" clId="{89822D8D-E5CA-0A4D-B81C-DA2AB441FF74}" dt="2024-05-13T19:31:43.856" v="1715" actId="6264"/>
          <ac:spMkLst>
            <pc:docMk/>
            <pc:sldMk cId="3184684305" sldId="2680"/>
            <ac:spMk id="11" creationId="{25D92F34-B6CF-C748-0223-426769549DB6}"/>
          </ac:spMkLst>
        </pc:spChg>
        <pc:spChg chg="add del mod">
          <ac:chgData name="Felipe Bottrel" userId="e00b4259-9723-4db6-b797-40eb69d4c8a1" providerId="ADAL" clId="{89822D8D-E5CA-0A4D-B81C-DA2AB441FF74}" dt="2024-05-13T19:31:43.856" v="1715" actId="6264"/>
          <ac:spMkLst>
            <pc:docMk/>
            <pc:sldMk cId="3184684305" sldId="2680"/>
            <ac:spMk id="12" creationId="{BC9228AE-3CC2-BE4C-2125-02D3D1B99C41}"/>
          </ac:spMkLst>
        </pc:spChg>
        <pc:spChg chg="add mod ord">
          <ac:chgData name="Felipe Bottrel" userId="e00b4259-9723-4db6-b797-40eb69d4c8a1" providerId="ADAL" clId="{89822D8D-E5CA-0A4D-B81C-DA2AB441FF74}" dt="2024-05-13T19:31:43.856" v="1715" actId="6264"/>
          <ac:spMkLst>
            <pc:docMk/>
            <pc:sldMk cId="3184684305" sldId="2680"/>
            <ac:spMk id="13" creationId="{7AB6951A-362A-5A0C-D6E6-1DA3FA4F163F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0:51.403" v="1694" actId="6264"/>
        <pc:sldMkLst>
          <pc:docMk/>
          <pc:sldMk cId="3055232589" sldId="2682"/>
        </pc:sldMkLst>
        <pc:spChg chg="add del mod">
          <ac:chgData name="Felipe Bottrel" userId="e00b4259-9723-4db6-b797-40eb69d4c8a1" providerId="ADAL" clId="{89822D8D-E5CA-0A4D-B81C-DA2AB441FF74}" dt="2024-05-13T19:30:51.403" v="1694" actId="6264"/>
          <ac:spMkLst>
            <pc:docMk/>
            <pc:sldMk cId="3055232589" sldId="2682"/>
            <ac:spMk id="2" creationId="{FC71E129-5E44-EDD9-D2C6-996DAB672E69}"/>
          </ac:spMkLst>
        </pc:spChg>
        <pc:spChg chg="add del mod">
          <ac:chgData name="Felipe Bottrel" userId="e00b4259-9723-4db6-b797-40eb69d4c8a1" providerId="ADAL" clId="{89822D8D-E5CA-0A4D-B81C-DA2AB441FF74}" dt="2024-05-13T19:30:51.403" v="1694" actId="6264"/>
          <ac:spMkLst>
            <pc:docMk/>
            <pc:sldMk cId="3055232589" sldId="2682"/>
            <ac:spMk id="3" creationId="{677CA530-BEB8-740C-E329-B4DCFBBF5126}"/>
          </ac:spMkLst>
        </pc:spChg>
        <pc:spChg chg="mod ord">
          <ac:chgData name="Felipe Bottrel" userId="e00b4259-9723-4db6-b797-40eb69d4c8a1" providerId="ADAL" clId="{89822D8D-E5CA-0A4D-B81C-DA2AB441FF74}" dt="2024-05-13T19:30:51.403" v="1694" actId="6264"/>
          <ac:spMkLst>
            <pc:docMk/>
            <pc:sldMk cId="3055232589" sldId="2682"/>
            <ac:spMk id="4" creationId="{FFA933A0-DB60-BE47-AC94-C3A85A2A7DBB}"/>
          </ac:spMkLst>
        </pc:spChg>
        <pc:spChg chg="add del mod">
          <ac:chgData name="Felipe Bottrel" userId="e00b4259-9723-4db6-b797-40eb69d4c8a1" providerId="ADAL" clId="{89822D8D-E5CA-0A4D-B81C-DA2AB441FF74}" dt="2024-05-13T19:30:51.403" v="1694" actId="6264"/>
          <ac:spMkLst>
            <pc:docMk/>
            <pc:sldMk cId="3055232589" sldId="2682"/>
            <ac:spMk id="5" creationId="{60E2D7E9-8A22-3F69-3341-F5AA9D70C1BC}"/>
          </ac:spMkLst>
        </pc:spChg>
        <pc:spChg chg="del">
          <ac:chgData name="Felipe Bottrel" userId="e00b4259-9723-4db6-b797-40eb69d4c8a1" providerId="ADAL" clId="{89822D8D-E5CA-0A4D-B81C-DA2AB441FF74}" dt="2024-05-13T19:30:51.403" v="1694" actId="6264"/>
          <ac:spMkLst>
            <pc:docMk/>
            <pc:sldMk cId="3055232589" sldId="2682"/>
            <ac:spMk id="6" creationId="{44173034-CF87-3B21-1F83-F8E38299AA79}"/>
          </ac:spMkLst>
        </pc:spChg>
        <pc:spChg chg="add mod ord">
          <ac:chgData name="Felipe Bottrel" userId="e00b4259-9723-4db6-b797-40eb69d4c8a1" providerId="ADAL" clId="{89822D8D-E5CA-0A4D-B81C-DA2AB441FF74}" dt="2024-05-13T19:30:51.403" v="1694" actId="6264"/>
          <ac:spMkLst>
            <pc:docMk/>
            <pc:sldMk cId="3055232589" sldId="2682"/>
            <ac:spMk id="7" creationId="{61453A3F-2E94-E0C9-D8E5-BCAFF026D007}"/>
          </ac:spMkLst>
        </pc:spChg>
        <pc:spChg chg="mod ord">
          <ac:chgData name="Felipe Bottrel" userId="e00b4259-9723-4db6-b797-40eb69d4c8a1" providerId="ADAL" clId="{89822D8D-E5CA-0A4D-B81C-DA2AB441FF74}" dt="2024-05-13T19:30:51.403" v="1694" actId="6264"/>
          <ac:spMkLst>
            <pc:docMk/>
            <pc:sldMk cId="3055232589" sldId="2682"/>
            <ac:spMk id="12" creationId="{33026107-4D92-8348-8867-E917DDAE1491}"/>
          </ac:spMkLst>
        </pc:spChg>
        <pc:spChg chg="mod ord">
          <ac:chgData name="Felipe Bottrel" userId="e00b4259-9723-4db6-b797-40eb69d4c8a1" providerId="ADAL" clId="{89822D8D-E5CA-0A4D-B81C-DA2AB441FF74}" dt="2024-05-13T19:30:51.403" v="1694" actId="6264"/>
          <ac:spMkLst>
            <pc:docMk/>
            <pc:sldMk cId="3055232589" sldId="2682"/>
            <ac:spMk id="19" creationId="{003410EC-F207-8343-9BD8-FE07C7E9DB34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4T21:41:22.213" v="561" actId="6264"/>
        <pc:sldMkLst>
          <pc:docMk/>
          <pc:sldMk cId="603787885" sldId="2696"/>
        </pc:sldMkLst>
        <pc:spChg chg="add del mod">
          <ac:chgData name="Felipe Bottrel" userId="e00b4259-9723-4db6-b797-40eb69d4c8a1" providerId="ADAL" clId="{89822D8D-E5CA-0A4D-B81C-DA2AB441FF74}" dt="2024-05-04T21:41:22.213" v="561" actId="6264"/>
          <ac:spMkLst>
            <pc:docMk/>
            <pc:sldMk cId="603787885" sldId="2696"/>
            <ac:spMk id="2" creationId="{02739EB2-C110-4E17-83EF-9123E01B7BF3}"/>
          </ac:spMkLst>
        </pc:spChg>
        <pc:spChg chg="add del mod">
          <ac:chgData name="Felipe Bottrel" userId="e00b4259-9723-4db6-b797-40eb69d4c8a1" providerId="ADAL" clId="{89822D8D-E5CA-0A4D-B81C-DA2AB441FF74}" dt="2024-05-04T21:41:22.213" v="561" actId="6264"/>
          <ac:spMkLst>
            <pc:docMk/>
            <pc:sldMk cId="603787885" sldId="2696"/>
            <ac:spMk id="3" creationId="{67C6EF3F-B7D4-4EBE-8014-6613B34ACBB1}"/>
          </ac:spMkLst>
        </pc:spChg>
        <pc:spChg chg="mod ord">
          <ac:chgData name="Felipe Bottrel" userId="e00b4259-9723-4db6-b797-40eb69d4c8a1" providerId="ADAL" clId="{89822D8D-E5CA-0A4D-B81C-DA2AB441FF74}" dt="2024-05-04T21:41:22.213" v="561" actId="6264"/>
          <ac:spMkLst>
            <pc:docMk/>
            <pc:sldMk cId="603787885" sldId="2696"/>
            <ac:spMk id="4" creationId="{ECAFDB9B-66DA-B349-A14F-017E07703A79}"/>
          </ac:spMkLst>
        </pc:spChg>
        <pc:spChg chg="add del mod">
          <ac:chgData name="Felipe Bottrel" userId="e00b4259-9723-4db6-b797-40eb69d4c8a1" providerId="ADAL" clId="{89822D8D-E5CA-0A4D-B81C-DA2AB441FF74}" dt="2024-05-04T21:41:22.213" v="561" actId="6264"/>
          <ac:spMkLst>
            <pc:docMk/>
            <pc:sldMk cId="603787885" sldId="2696"/>
            <ac:spMk id="5" creationId="{24C8483D-D318-F1F4-F9DE-BB7FB84945C1}"/>
          </ac:spMkLst>
        </pc:spChg>
        <pc:spChg chg="mod ord">
          <ac:chgData name="Felipe Bottrel" userId="e00b4259-9723-4db6-b797-40eb69d4c8a1" providerId="ADAL" clId="{89822D8D-E5CA-0A4D-B81C-DA2AB441FF74}" dt="2024-05-04T21:41:22.213" v="561" actId="6264"/>
          <ac:spMkLst>
            <pc:docMk/>
            <pc:sldMk cId="603787885" sldId="2696"/>
            <ac:spMk id="18" creationId="{FBE4818B-F2C9-2444-997B-510EF03314E0}"/>
          </ac:spMkLst>
        </pc:spChg>
        <pc:picChg chg="mod ord">
          <ac:chgData name="Felipe Bottrel" userId="e00b4259-9723-4db6-b797-40eb69d4c8a1" providerId="ADAL" clId="{89822D8D-E5CA-0A4D-B81C-DA2AB441FF74}" dt="2024-05-04T21:41:22.213" v="561" actId="6264"/>
          <ac:picMkLst>
            <pc:docMk/>
            <pc:sldMk cId="603787885" sldId="2696"/>
            <ac:picMk id="8" creationId="{C5AE8A06-9CCA-6971-50D7-69C1CFC2F6D1}"/>
          </ac:picMkLst>
        </pc:picChg>
      </pc:sldChg>
      <pc:sldChg chg="addSp delSp modSp mod chgLayout">
        <pc:chgData name="Felipe Bottrel" userId="e00b4259-9723-4db6-b797-40eb69d4c8a1" providerId="ADAL" clId="{89822D8D-E5CA-0A4D-B81C-DA2AB441FF74}" dt="2024-05-13T19:30:47.466" v="1692" actId="6264"/>
        <pc:sldMkLst>
          <pc:docMk/>
          <pc:sldMk cId="875586389" sldId="2700"/>
        </pc:sldMkLst>
        <pc:spChg chg="mod ord">
          <ac:chgData name="Felipe Bottrel" userId="e00b4259-9723-4db6-b797-40eb69d4c8a1" providerId="ADAL" clId="{89822D8D-E5CA-0A4D-B81C-DA2AB441FF74}" dt="2024-05-13T19:30:47.466" v="1692" actId="6264"/>
          <ac:spMkLst>
            <pc:docMk/>
            <pc:sldMk cId="875586389" sldId="2700"/>
            <ac:spMk id="2" creationId="{915D444A-40EB-9A49-8309-CBC27BD98A7D}"/>
          </ac:spMkLst>
        </pc:spChg>
        <pc:spChg chg="add del mod">
          <ac:chgData name="Felipe Bottrel" userId="e00b4259-9723-4db6-b797-40eb69d4c8a1" providerId="ADAL" clId="{89822D8D-E5CA-0A4D-B81C-DA2AB441FF74}" dt="2024-05-13T19:30:47.466" v="1692" actId="6264"/>
          <ac:spMkLst>
            <pc:docMk/>
            <pc:sldMk cId="875586389" sldId="2700"/>
            <ac:spMk id="3" creationId="{2C329FBD-FC00-2FEF-0E8C-D54B23D92960}"/>
          </ac:spMkLst>
        </pc:spChg>
        <pc:spChg chg="add del mod">
          <ac:chgData name="Felipe Bottrel" userId="e00b4259-9723-4db6-b797-40eb69d4c8a1" providerId="ADAL" clId="{89822D8D-E5CA-0A4D-B81C-DA2AB441FF74}" dt="2024-05-13T19:30:47.466" v="1692" actId="6264"/>
          <ac:spMkLst>
            <pc:docMk/>
            <pc:sldMk cId="875586389" sldId="2700"/>
            <ac:spMk id="4" creationId="{9A2C3734-39E5-EEE2-5C24-B09D07D7AF00}"/>
          </ac:spMkLst>
        </pc:spChg>
        <pc:spChg chg="add del mod">
          <ac:chgData name="Felipe Bottrel" userId="e00b4259-9723-4db6-b797-40eb69d4c8a1" providerId="ADAL" clId="{89822D8D-E5CA-0A4D-B81C-DA2AB441FF74}" dt="2024-05-13T19:30:47.466" v="1692" actId="6264"/>
          <ac:spMkLst>
            <pc:docMk/>
            <pc:sldMk cId="875586389" sldId="2700"/>
            <ac:spMk id="5" creationId="{CB788935-56E1-747D-E2EA-56410F3828D1}"/>
          </ac:spMkLst>
        </pc:spChg>
        <pc:spChg chg="add mod ord">
          <ac:chgData name="Felipe Bottrel" userId="e00b4259-9723-4db6-b797-40eb69d4c8a1" providerId="ADAL" clId="{89822D8D-E5CA-0A4D-B81C-DA2AB441FF74}" dt="2024-05-13T19:30:47.466" v="1692" actId="6264"/>
          <ac:spMkLst>
            <pc:docMk/>
            <pc:sldMk cId="875586389" sldId="2700"/>
            <ac:spMk id="6" creationId="{C7D3091C-E3A1-0CEA-6993-45758F018908}"/>
          </ac:spMkLst>
        </pc:spChg>
        <pc:spChg chg="add mod ord">
          <ac:chgData name="Felipe Bottrel" userId="e00b4259-9723-4db6-b797-40eb69d4c8a1" providerId="ADAL" clId="{89822D8D-E5CA-0A4D-B81C-DA2AB441FF74}" dt="2024-05-13T19:30:47.466" v="1692" actId="6264"/>
          <ac:spMkLst>
            <pc:docMk/>
            <pc:sldMk cId="875586389" sldId="2700"/>
            <ac:spMk id="7" creationId="{06674D63-452D-6638-5E04-5F41F9C87694}"/>
          </ac:spMkLst>
        </pc:spChg>
        <pc:spChg chg="mod ord">
          <ac:chgData name="Felipe Bottrel" userId="e00b4259-9723-4db6-b797-40eb69d4c8a1" providerId="ADAL" clId="{89822D8D-E5CA-0A4D-B81C-DA2AB441FF74}" dt="2024-05-13T19:30:47.466" v="1692" actId="6264"/>
          <ac:spMkLst>
            <pc:docMk/>
            <pc:sldMk cId="875586389" sldId="2700"/>
            <ac:spMk id="12" creationId="{FB6F29AB-3DBA-E742-809E-FEA4CC816E82}"/>
          </ac:spMkLst>
        </pc:spChg>
        <pc:spChg chg="del">
          <ac:chgData name="Felipe Bottrel" userId="e00b4259-9723-4db6-b797-40eb69d4c8a1" providerId="ADAL" clId="{89822D8D-E5CA-0A4D-B81C-DA2AB441FF74}" dt="2024-05-13T19:30:47.466" v="1692" actId="6264"/>
          <ac:spMkLst>
            <pc:docMk/>
            <pc:sldMk cId="875586389" sldId="2700"/>
            <ac:spMk id="50" creationId="{071858EB-AEF1-49D3-48CC-4B835BBBA081}"/>
          </ac:spMkLst>
        </pc:spChg>
        <pc:spChg chg="del">
          <ac:chgData name="Felipe Bottrel" userId="e00b4259-9723-4db6-b797-40eb69d4c8a1" providerId="ADAL" clId="{89822D8D-E5CA-0A4D-B81C-DA2AB441FF74}" dt="2024-05-13T19:30:47.466" v="1692" actId="6264"/>
          <ac:spMkLst>
            <pc:docMk/>
            <pc:sldMk cId="875586389" sldId="2700"/>
            <ac:spMk id="51" creationId="{AEEFC8DE-A33F-3C1B-F915-278A319C293A}"/>
          </ac:spMkLst>
        </pc:spChg>
        <pc:picChg chg="mod ord">
          <ac:chgData name="Felipe Bottrel" userId="e00b4259-9723-4db6-b797-40eb69d4c8a1" providerId="ADAL" clId="{89822D8D-E5CA-0A4D-B81C-DA2AB441FF74}" dt="2024-05-13T19:30:47.466" v="1692" actId="6264"/>
          <ac:picMkLst>
            <pc:docMk/>
            <pc:sldMk cId="875586389" sldId="2700"/>
            <ac:picMk id="22" creationId="{AC901199-5CBF-3535-4D2A-B646A4CDAD20}"/>
          </ac:picMkLst>
        </pc:picChg>
      </pc:sldChg>
      <pc:sldChg chg="ord">
        <pc:chgData name="Felipe Bottrel" userId="e00b4259-9723-4db6-b797-40eb69d4c8a1" providerId="ADAL" clId="{89822D8D-E5CA-0A4D-B81C-DA2AB441FF74}" dt="2024-05-04T21:24:43.069" v="483" actId="20578"/>
        <pc:sldMkLst>
          <pc:docMk/>
          <pc:sldMk cId="21889284" sldId="2701"/>
        </pc:sldMkLst>
      </pc:sldChg>
      <pc:sldChg chg="ord">
        <pc:chgData name="Felipe Bottrel" userId="e00b4259-9723-4db6-b797-40eb69d4c8a1" providerId="ADAL" clId="{89822D8D-E5CA-0A4D-B81C-DA2AB441FF74}" dt="2024-05-04T21:24:43.922" v="484" actId="20578"/>
        <pc:sldMkLst>
          <pc:docMk/>
          <pc:sldMk cId="1298630303" sldId="2702"/>
        </pc:sldMkLst>
      </pc:sldChg>
      <pc:sldChg chg="ord">
        <pc:chgData name="Felipe Bottrel" userId="e00b4259-9723-4db6-b797-40eb69d4c8a1" providerId="ADAL" clId="{89822D8D-E5CA-0A4D-B81C-DA2AB441FF74}" dt="2024-05-04T22:08:05.531" v="938" actId="20578"/>
        <pc:sldMkLst>
          <pc:docMk/>
          <pc:sldMk cId="1708007965" sldId="2703"/>
        </pc:sldMkLst>
      </pc:sldChg>
      <pc:sldChg chg="ord">
        <pc:chgData name="Felipe Bottrel" userId="e00b4259-9723-4db6-b797-40eb69d4c8a1" providerId="ADAL" clId="{89822D8D-E5CA-0A4D-B81C-DA2AB441FF74}" dt="2024-05-04T21:24:38.335" v="482" actId="20578"/>
        <pc:sldMkLst>
          <pc:docMk/>
          <pc:sldMk cId="663360431" sldId="2704"/>
        </pc:sldMkLst>
      </pc:sldChg>
      <pc:sldChg chg="modSp mod">
        <pc:chgData name="Felipe Bottrel" userId="e00b4259-9723-4db6-b797-40eb69d4c8a1" providerId="ADAL" clId="{89822D8D-E5CA-0A4D-B81C-DA2AB441FF74}" dt="2024-05-06T18:17:08.625" v="1058" actId="207"/>
        <pc:sldMkLst>
          <pc:docMk/>
          <pc:sldMk cId="3513524810" sldId="2706"/>
        </pc:sldMkLst>
        <pc:spChg chg="mod">
          <ac:chgData name="Felipe Bottrel" userId="e00b4259-9723-4db6-b797-40eb69d4c8a1" providerId="ADAL" clId="{89822D8D-E5CA-0A4D-B81C-DA2AB441FF74}" dt="2024-05-06T18:17:08.625" v="1058" actId="207"/>
          <ac:spMkLst>
            <pc:docMk/>
            <pc:sldMk cId="3513524810" sldId="2706"/>
            <ac:spMk id="24" creationId="{775A3274-D8B7-AD48-A12F-9805FE98815C}"/>
          </ac:spMkLst>
        </pc:spChg>
        <pc:inkChg chg="mod">
          <ac:chgData name="Felipe Bottrel" userId="e00b4259-9723-4db6-b797-40eb69d4c8a1" providerId="ADAL" clId="{89822D8D-E5CA-0A4D-B81C-DA2AB441FF74}" dt="2024-05-06T18:17:06.838" v="1057"/>
          <ac:inkMkLst>
            <pc:docMk/>
            <pc:sldMk cId="3513524810" sldId="2706"/>
            <ac:inkMk id="26" creationId="{729824CB-1A42-AE45-86D8-0D0D04289E59}"/>
          </ac:inkMkLst>
        </pc:inkChg>
        <pc:inkChg chg="mod">
          <ac:chgData name="Felipe Bottrel" userId="e00b4259-9723-4db6-b797-40eb69d4c8a1" providerId="ADAL" clId="{89822D8D-E5CA-0A4D-B81C-DA2AB441FF74}" dt="2024-05-06T18:17:06.838" v="1057"/>
          <ac:inkMkLst>
            <pc:docMk/>
            <pc:sldMk cId="3513524810" sldId="2706"/>
            <ac:inkMk id="27" creationId="{588B2EFE-9D1F-614D-B776-583E20CEB727}"/>
          </ac:inkMkLst>
        </pc:inkChg>
      </pc:sldChg>
      <pc:sldChg chg="modSp">
        <pc:chgData name="Felipe Bottrel" userId="e00b4259-9723-4db6-b797-40eb69d4c8a1" providerId="ADAL" clId="{89822D8D-E5CA-0A4D-B81C-DA2AB441FF74}" dt="2024-05-13T20:40:48.232" v="1729"/>
        <pc:sldMkLst>
          <pc:docMk/>
          <pc:sldMk cId="1257479326" sldId="2732"/>
        </pc:sldMkLst>
        <pc:spChg chg="mod">
          <ac:chgData name="Felipe Bottrel" userId="e00b4259-9723-4db6-b797-40eb69d4c8a1" providerId="ADAL" clId="{89822D8D-E5CA-0A4D-B81C-DA2AB441FF74}" dt="2024-05-13T20:40:48.232" v="1729"/>
          <ac:spMkLst>
            <pc:docMk/>
            <pc:sldMk cId="1257479326" sldId="2732"/>
            <ac:spMk id="12" creationId="{A7FAB307-0BC6-2846-8266-D602FB5322AD}"/>
          </ac:spMkLst>
        </pc:spChg>
      </pc:sldChg>
      <pc:sldChg chg="modSp">
        <pc:chgData name="Felipe Bottrel" userId="e00b4259-9723-4db6-b797-40eb69d4c8a1" providerId="ADAL" clId="{89822D8D-E5CA-0A4D-B81C-DA2AB441FF74}" dt="2024-05-13T20:40:48.232" v="1729"/>
        <pc:sldMkLst>
          <pc:docMk/>
          <pc:sldMk cId="1016295671" sldId="2733"/>
        </pc:sldMkLst>
        <pc:spChg chg="mod">
          <ac:chgData name="Felipe Bottrel" userId="e00b4259-9723-4db6-b797-40eb69d4c8a1" providerId="ADAL" clId="{89822D8D-E5CA-0A4D-B81C-DA2AB441FF74}" dt="2024-05-13T20:40:48.232" v="1729"/>
          <ac:spMkLst>
            <pc:docMk/>
            <pc:sldMk cId="1016295671" sldId="2733"/>
            <ac:spMk id="59" creationId="{D4613AD4-B1A6-454B-AFE6-374EAFD0983C}"/>
          </ac:spMkLst>
        </pc:spChg>
      </pc:sldChg>
      <pc:sldChg chg="modSp mod">
        <pc:chgData name="Felipe Bottrel" userId="e00b4259-9723-4db6-b797-40eb69d4c8a1" providerId="ADAL" clId="{89822D8D-E5CA-0A4D-B81C-DA2AB441FF74}" dt="2024-05-13T20:40:48.232" v="1729"/>
        <pc:sldMkLst>
          <pc:docMk/>
          <pc:sldMk cId="1156621502" sldId="2734"/>
        </pc:sldMkLst>
        <pc:spChg chg="mod">
          <ac:chgData name="Felipe Bottrel" userId="e00b4259-9723-4db6-b797-40eb69d4c8a1" providerId="ADAL" clId="{89822D8D-E5CA-0A4D-B81C-DA2AB441FF74}" dt="2024-05-13T20:40:48.232" v="1729"/>
          <ac:spMkLst>
            <pc:docMk/>
            <pc:sldMk cId="1156621502" sldId="2734"/>
            <ac:spMk id="14" creationId="{37E2F5A6-233D-8A48-AC61-BA30B4632FA1}"/>
          </ac:spMkLst>
        </pc:spChg>
        <pc:spChg chg="mod">
          <ac:chgData name="Felipe Bottrel" userId="e00b4259-9723-4db6-b797-40eb69d4c8a1" providerId="ADAL" clId="{89822D8D-E5CA-0A4D-B81C-DA2AB441FF74}" dt="2024-05-06T18:15:09.292" v="1037" actId="207"/>
          <ac:spMkLst>
            <pc:docMk/>
            <pc:sldMk cId="1156621502" sldId="2734"/>
            <ac:spMk id="27" creationId="{87032C31-2FFC-724F-85E3-FFB354643D1E}"/>
          </ac:spMkLst>
        </pc:spChg>
        <pc:spChg chg="mod">
          <ac:chgData name="Felipe Bottrel" userId="e00b4259-9723-4db6-b797-40eb69d4c8a1" providerId="ADAL" clId="{89822D8D-E5CA-0A4D-B81C-DA2AB441FF74}" dt="2024-05-13T20:40:48.232" v="1729"/>
          <ac:spMkLst>
            <pc:docMk/>
            <pc:sldMk cId="1156621502" sldId="2734"/>
            <ac:spMk id="34" creationId="{00A42406-135B-6C41-A2DE-CC4A236C3E21}"/>
          </ac:spMkLst>
        </pc:spChg>
        <pc:inkChg chg="mod">
          <ac:chgData name="Felipe Bottrel" userId="e00b4259-9723-4db6-b797-40eb69d4c8a1" providerId="ADAL" clId="{89822D8D-E5CA-0A4D-B81C-DA2AB441FF74}" dt="2024-05-06T18:15:13.416" v="1038" actId="692"/>
          <ac:inkMkLst>
            <pc:docMk/>
            <pc:sldMk cId="1156621502" sldId="2734"/>
            <ac:inkMk id="26" creationId="{FC86F1A3-C835-594F-992C-CBF68E57036C}"/>
          </ac:inkMkLst>
        </pc:inkChg>
      </pc:sldChg>
      <pc:sldChg chg="modSp mod">
        <pc:chgData name="Felipe Bottrel" userId="e00b4259-9723-4db6-b797-40eb69d4c8a1" providerId="ADAL" clId="{89822D8D-E5CA-0A4D-B81C-DA2AB441FF74}" dt="2024-05-14T22:21:34.875" v="1820" actId="20577"/>
        <pc:sldMkLst>
          <pc:docMk/>
          <pc:sldMk cId="95096670" sldId="2735"/>
        </pc:sldMkLst>
        <pc:spChg chg="mod">
          <ac:chgData name="Felipe Bottrel" userId="e00b4259-9723-4db6-b797-40eb69d4c8a1" providerId="ADAL" clId="{89822D8D-E5CA-0A4D-B81C-DA2AB441FF74}" dt="2024-05-14T22:21:34.875" v="1820" actId="20577"/>
          <ac:spMkLst>
            <pc:docMk/>
            <pc:sldMk cId="95096670" sldId="2735"/>
            <ac:spMk id="11" creationId="{F9BF0FF1-B700-6848-AE8A-6B33D46F77D4}"/>
          </ac:spMkLst>
        </pc:spChg>
        <pc:spChg chg="mod">
          <ac:chgData name="Felipe Bottrel" userId="e00b4259-9723-4db6-b797-40eb69d4c8a1" providerId="ADAL" clId="{89822D8D-E5CA-0A4D-B81C-DA2AB441FF74}" dt="2024-05-13T20:40:48.232" v="1729"/>
          <ac:spMkLst>
            <pc:docMk/>
            <pc:sldMk cId="95096670" sldId="2735"/>
            <ac:spMk id="34" creationId="{00A42406-135B-6C41-A2DE-CC4A236C3E21}"/>
          </ac:spMkLst>
        </pc:spChg>
      </pc:sldChg>
      <pc:sldChg chg="addSp delSp modSp mod">
        <pc:chgData name="Felipe Bottrel" userId="e00b4259-9723-4db6-b797-40eb69d4c8a1" providerId="ADAL" clId="{89822D8D-E5CA-0A4D-B81C-DA2AB441FF74}" dt="2024-05-14T20:43:36.900" v="1817" actId="166"/>
        <pc:sldMkLst>
          <pc:docMk/>
          <pc:sldMk cId="2337406034" sldId="2736"/>
        </pc:sldMkLst>
        <pc:spChg chg="add mod">
          <ac:chgData name="Felipe Bottrel" userId="e00b4259-9723-4db6-b797-40eb69d4c8a1" providerId="ADAL" clId="{89822D8D-E5CA-0A4D-B81C-DA2AB441FF74}" dt="2024-05-14T20:43:22.634" v="1815"/>
          <ac:spMkLst>
            <pc:docMk/>
            <pc:sldMk cId="2337406034" sldId="2736"/>
            <ac:spMk id="3" creationId="{F0201F0A-794C-452C-A33B-59D5385EEFFF}"/>
          </ac:spMkLst>
        </pc:spChg>
        <pc:spChg chg="mod">
          <ac:chgData name="Felipe Bottrel" userId="e00b4259-9723-4db6-b797-40eb69d4c8a1" providerId="ADAL" clId="{89822D8D-E5CA-0A4D-B81C-DA2AB441FF74}" dt="2024-05-14T20:43:34.588" v="1816" actId="166"/>
          <ac:spMkLst>
            <pc:docMk/>
            <pc:sldMk cId="2337406034" sldId="2736"/>
            <ac:spMk id="11" creationId="{F9BF0FF1-B700-6848-AE8A-6B33D46F77D4}"/>
          </ac:spMkLst>
        </pc:spChg>
        <pc:spChg chg="del">
          <ac:chgData name="Felipe Bottrel" userId="e00b4259-9723-4db6-b797-40eb69d4c8a1" providerId="ADAL" clId="{89822D8D-E5CA-0A4D-B81C-DA2AB441FF74}" dt="2024-05-14T20:43:20.375" v="1814" actId="478"/>
          <ac:spMkLst>
            <pc:docMk/>
            <pc:sldMk cId="2337406034" sldId="2736"/>
            <ac:spMk id="14" creationId="{164CA784-5FB6-AA40-AE1A-FE343DF24050}"/>
          </ac:spMkLst>
        </pc:spChg>
        <pc:spChg chg="mod">
          <ac:chgData name="Felipe Bottrel" userId="e00b4259-9723-4db6-b797-40eb69d4c8a1" providerId="ADAL" clId="{89822D8D-E5CA-0A4D-B81C-DA2AB441FF74}" dt="2024-05-14T20:43:36.900" v="1817" actId="166"/>
          <ac:spMkLst>
            <pc:docMk/>
            <pc:sldMk cId="2337406034" sldId="2736"/>
            <ac:spMk id="16" creationId="{2BDEF80E-55FE-0D00-0464-B789D7D4B202}"/>
          </ac:spMkLst>
        </pc:spChg>
        <pc:spChg chg="mod">
          <ac:chgData name="Felipe Bottrel" userId="e00b4259-9723-4db6-b797-40eb69d4c8a1" providerId="ADAL" clId="{89822D8D-E5CA-0A4D-B81C-DA2AB441FF74}" dt="2024-05-14T20:43:34.588" v="1816" actId="166"/>
          <ac:spMkLst>
            <pc:docMk/>
            <pc:sldMk cId="2337406034" sldId="2736"/>
            <ac:spMk id="17" creationId="{85E555C2-F183-6C33-6D65-C85E2896791B}"/>
          </ac:spMkLst>
        </pc:spChg>
        <pc:spChg chg="mod">
          <ac:chgData name="Felipe Bottrel" userId="e00b4259-9723-4db6-b797-40eb69d4c8a1" providerId="ADAL" clId="{89822D8D-E5CA-0A4D-B81C-DA2AB441FF74}" dt="2024-05-13T20:40:48.232" v="1729"/>
          <ac:spMkLst>
            <pc:docMk/>
            <pc:sldMk cId="2337406034" sldId="2736"/>
            <ac:spMk id="34" creationId="{00A42406-135B-6C41-A2DE-CC4A236C3E21}"/>
          </ac:spMkLst>
        </pc:spChg>
      </pc:sldChg>
      <pc:sldChg chg="modSp">
        <pc:chgData name="Felipe Bottrel" userId="e00b4259-9723-4db6-b797-40eb69d4c8a1" providerId="ADAL" clId="{89822D8D-E5CA-0A4D-B81C-DA2AB441FF74}" dt="2024-05-13T20:40:48.232" v="1729"/>
        <pc:sldMkLst>
          <pc:docMk/>
          <pc:sldMk cId="4244364687" sldId="2737"/>
        </pc:sldMkLst>
        <pc:spChg chg="mod">
          <ac:chgData name="Felipe Bottrel" userId="e00b4259-9723-4db6-b797-40eb69d4c8a1" providerId="ADAL" clId="{89822D8D-E5CA-0A4D-B81C-DA2AB441FF74}" dt="2024-05-13T20:40:48.232" v="1729"/>
          <ac:spMkLst>
            <pc:docMk/>
            <pc:sldMk cId="4244364687" sldId="2737"/>
            <ac:spMk id="34" creationId="{00A42406-135B-6C41-A2DE-CC4A236C3E21}"/>
          </ac:spMkLst>
        </pc:spChg>
      </pc:sldChg>
      <pc:sldChg chg="modSp">
        <pc:chgData name="Felipe Bottrel" userId="e00b4259-9723-4db6-b797-40eb69d4c8a1" providerId="ADAL" clId="{89822D8D-E5CA-0A4D-B81C-DA2AB441FF74}" dt="2024-05-13T20:40:48.232" v="1729"/>
        <pc:sldMkLst>
          <pc:docMk/>
          <pc:sldMk cId="3687302661" sldId="2741"/>
        </pc:sldMkLst>
        <pc:spChg chg="mod">
          <ac:chgData name="Felipe Bottrel" userId="e00b4259-9723-4db6-b797-40eb69d4c8a1" providerId="ADAL" clId="{89822D8D-E5CA-0A4D-B81C-DA2AB441FF74}" dt="2024-05-13T20:40:48.232" v="1729"/>
          <ac:spMkLst>
            <pc:docMk/>
            <pc:sldMk cId="3687302661" sldId="2741"/>
            <ac:spMk id="34" creationId="{00A42406-135B-6C41-A2DE-CC4A236C3E21}"/>
          </ac:spMkLst>
        </pc:spChg>
      </pc:sldChg>
      <pc:sldChg chg="addSp delSp modSp mod">
        <pc:chgData name="Felipe Bottrel" userId="e00b4259-9723-4db6-b797-40eb69d4c8a1" providerId="ADAL" clId="{89822D8D-E5CA-0A4D-B81C-DA2AB441FF74}" dt="2024-05-14T19:06:56.774" v="1795" actId="14100"/>
        <pc:sldMkLst>
          <pc:docMk/>
          <pc:sldMk cId="1017754716" sldId="2742"/>
        </pc:sldMkLst>
        <pc:spChg chg="mod">
          <ac:chgData name="Felipe Bottrel" userId="e00b4259-9723-4db6-b797-40eb69d4c8a1" providerId="ADAL" clId="{89822D8D-E5CA-0A4D-B81C-DA2AB441FF74}" dt="2024-05-14T19:06:14.662" v="1785" actId="1076"/>
          <ac:spMkLst>
            <pc:docMk/>
            <pc:sldMk cId="1017754716" sldId="2742"/>
            <ac:spMk id="4" creationId="{19683CF8-3755-FA7B-AB73-1462CDD53F70}"/>
          </ac:spMkLst>
        </pc:spChg>
        <pc:spChg chg="mod">
          <ac:chgData name="Felipe Bottrel" userId="e00b4259-9723-4db6-b797-40eb69d4c8a1" providerId="ADAL" clId="{89822D8D-E5CA-0A4D-B81C-DA2AB441FF74}" dt="2024-05-14T19:06:14.662" v="1785" actId="1076"/>
          <ac:spMkLst>
            <pc:docMk/>
            <pc:sldMk cId="1017754716" sldId="2742"/>
            <ac:spMk id="9" creationId="{52C365BA-61DE-1A48-BA3B-01F54509E81A}"/>
          </ac:spMkLst>
        </pc:spChg>
        <pc:spChg chg="add mod">
          <ac:chgData name="Felipe Bottrel" userId="e00b4259-9723-4db6-b797-40eb69d4c8a1" providerId="ADAL" clId="{89822D8D-E5CA-0A4D-B81C-DA2AB441FF74}" dt="2024-05-14T19:06:56.774" v="1795" actId="14100"/>
          <ac:spMkLst>
            <pc:docMk/>
            <pc:sldMk cId="1017754716" sldId="2742"/>
            <ac:spMk id="10" creationId="{A61AC941-61E0-04EB-5692-B8D4FA869A0A}"/>
          </ac:spMkLst>
        </pc:spChg>
        <pc:spChg chg="mod">
          <ac:chgData name="Felipe Bottrel" userId="e00b4259-9723-4db6-b797-40eb69d4c8a1" providerId="ADAL" clId="{89822D8D-E5CA-0A4D-B81C-DA2AB441FF74}" dt="2024-05-14T19:06:14.662" v="1785" actId="1076"/>
          <ac:spMkLst>
            <pc:docMk/>
            <pc:sldMk cId="1017754716" sldId="2742"/>
            <ac:spMk id="11" creationId="{CF87F3B9-8529-C94A-8776-10C80C3100F4}"/>
          </ac:spMkLst>
        </pc:spChg>
        <pc:spChg chg="add mod">
          <ac:chgData name="Felipe Bottrel" userId="e00b4259-9723-4db6-b797-40eb69d4c8a1" providerId="ADAL" clId="{89822D8D-E5CA-0A4D-B81C-DA2AB441FF74}" dt="2024-05-14T19:06:40.109" v="1794" actId="20577"/>
          <ac:spMkLst>
            <pc:docMk/>
            <pc:sldMk cId="1017754716" sldId="2742"/>
            <ac:spMk id="12" creationId="{B3EC19B1-A208-6CB0-7B56-7FD08BAAB167}"/>
          </ac:spMkLst>
        </pc:spChg>
        <pc:spChg chg="mod">
          <ac:chgData name="Felipe Bottrel" userId="e00b4259-9723-4db6-b797-40eb69d4c8a1" providerId="ADAL" clId="{89822D8D-E5CA-0A4D-B81C-DA2AB441FF74}" dt="2024-05-14T19:06:14.662" v="1785" actId="1076"/>
          <ac:spMkLst>
            <pc:docMk/>
            <pc:sldMk cId="1017754716" sldId="2742"/>
            <ac:spMk id="23" creationId="{FC3D6DD6-2DAC-8141-8B70-7DB31D6961BF}"/>
          </ac:spMkLst>
        </pc:spChg>
        <pc:spChg chg="del">
          <ac:chgData name="Felipe Bottrel" userId="e00b4259-9723-4db6-b797-40eb69d4c8a1" providerId="ADAL" clId="{89822D8D-E5CA-0A4D-B81C-DA2AB441FF74}" dt="2024-05-14T19:06:35.660" v="1792" actId="478"/>
          <ac:spMkLst>
            <pc:docMk/>
            <pc:sldMk cId="1017754716" sldId="2742"/>
            <ac:spMk id="30" creationId="{CDA3EBE9-82DB-EF4F-AE09-E3AE7C6FC840}"/>
          </ac:spMkLst>
        </pc:spChg>
        <pc:spChg chg="mod">
          <ac:chgData name="Felipe Bottrel" userId="e00b4259-9723-4db6-b797-40eb69d4c8a1" providerId="ADAL" clId="{89822D8D-E5CA-0A4D-B81C-DA2AB441FF74}" dt="2024-05-14T19:06:14.662" v="1785" actId="1076"/>
          <ac:spMkLst>
            <pc:docMk/>
            <pc:sldMk cId="1017754716" sldId="2742"/>
            <ac:spMk id="36" creationId="{BB12CB10-68B4-B846-A763-4314A473AFD3}"/>
          </ac:spMkLst>
        </pc:spChg>
        <pc:spChg chg="mod">
          <ac:chgData name="Felipe Bottrel" userId="e00b4259-9723-4db6-b797-40eb69d4c8a1" providerId="ADAL" clId="{89822D8D-E5CA-0A4D-B81C-DA2AB441FF74}" dt="2024-05-14T19:06:14.662" v="1785" actId="1076"/>
          <ac:spMkLst>
            <pc:docMk/>
            <pc:sldMk cId="1017754716" sldId="2742"/>
            <ac:spMk id="38" creationId="{85B7C0E7-B65C-8C4E-9738-722BB77775F9}"/>
          </ac:spMkLst>
        </pc:spChg>
        <pc:spChg chg="del">
          <ac:chgData name="Felipe Bottrel" userId="e00b4259-9723-4db6-b797-40eb69d4c8a1" providerId="ADAL" clId="{89822D8D-E5CA-0A4D-B81C-DA2AB441FF74}" dt="2024-05-14T19:06:35.660" v="1792" actId="478"/>
          <ac:spMkLst>
            <pc:docMk/>
            <pc:sldMk cId="1017754716" sldId="2742"/>
            <ac:spMk id="51" creationId="{6BFD5C4B-9B45-7547-875D-65924B391CD3}"/>
          </ac:spMkLst>
        </pc:spChg>
        <pc:spChg chg="del">
          <ac:chgData name="Felipe Bottrel" userId="e00b4259-9723-4db6-b797-40eb69d4c8a1" providerId="ADAL" clId="{89822D8D-E5CA-0A4D-B81C-DA2AB441FF74}" dt="2024-05-14T19:06:35.660" v="1792" actId="478"/>
          <ac:spMkLst>
            <pc:docMk/>
            <pc:sldMk cId="1017754716" sldId="2742"/>
            <ac:spMk id="52" creationId="{77377112-D744-F74D-AA35-A9330255A46B}"/>
          </ac:spMkLst>
        </pc:spChg>
        <pc:spChg chg="del mod topLvl">
          <ac:chgData name="Felipe Bottrel" userId="e00b4259-9723-4db6-b797-40eb69d4c8a1" providerId="ADAL" clId="{89822D8D-E5CA-0A4D-B81C-DA2AB441FF74}" dt="2024-05-14T19:06:24.941" v="1789" actId="478"/>
          <ac:spMkLst>
            <pc:docMk/>
            <pc:sldMk cId="1017754716" sldId="2742"/>
            <ac:spMk id="54" creationId="{A5619E71-9562-3544-827E-562A3C752CCD}"/>
          </ac:spMkLst>
        </pc:spChg>
        <pc:grpChg chg="mod">
          <ac:chgData name="Felipe Bottrel" userId="e00b4259-9723-4db6-b797-40eb69d4c8a1" providerId="ADAL" clId="{89822D8D-E5CA-0A4D-B81C-DA2AB441FF74}" dt="2024-05-14T19:06:14.662" v="1785" actId="1076"/>
          <ac:grpSpMkLst>
            <pc:docMk/>
            <pc:sldMk cId="1017754716" sldId="2742"/>
            <ac:grpSpMk id="5" creationId="{1248F625-FCBF-6348-8AF9-0AB5DA39E9C9}"/>
          </ac:grpSpMkLst>
        </pc:grpChg>
        <pc:grpChg chg="mod">
          <ac:chgData name="Felipe Bottrel" userId="e00b4259-9723-4db6-b797-40eb69d4c8a1" providerId="ADAL" clId="{89822D8D-E5CA-0A4D-B81C-DA2AB441FF74}" dt="2024-05-14T19:06:14.662" v="1785" actId="1076"/>
          <ac:grpSpMkLst>
            <pc:docMk/>
            <pc:sldMk cId="1017754716" sldId="2742"/>
            <ac:grpSpMk id="24" creationId="{8BA71B30-7587-FF45-8D09-D6835D535C10}"/>
          </ac:grpSpMkLst>
        </pc:grpChg>
        <pc:grpChg chg="mod">
          <ac:chgData name="Felipe Bottrel" userId="e00b4259-9723-4db6-b797-40eb69d4c8a1" providerId="ADAL" clId="{89822D8D-E5CA-0A4D-B81C-DA2AB441FF74}" dt="2024-05-14T19:06:14.662" v="1785" actId="1076"/>
          <ac:grpSpMkLst>
            <pc:docMk/>
            <pc:sldMk cId="1017754716" sldId="2742"/>
            <ac:grpSpMk id="26" creationId="{111B345F-286A-F64B-9E74-B41F87453CCD}"/>
          </ac:grpSpMkLst>
        </pc:grpChg>
        <pc:grpChg chg="mod topLvl">
          <ac:chgData name="Felipe Bottrel" userId="e00b4259-9723-4db6-b797-40eb69d4c8a1" providerId="ADAL" clId="{89822D8D-E5CA-0A4D-B81C-DA2AB441FF74}" dt="2024-05-14T19:06:29.826" v="1791" actId="1076"/>
          <ac:grpSpMkLst>
            <pc:docMk/>
            <pc:sldMk cId="1017754716" sldId="2742"/>
            <ac:grpSpMk id="50" creationId="{DD0613C4-1B16-7C4E-B3BC-5BA1D91A9095}"/>
          </ac:grpSpMkLst>
        </pc:grpChg>
        <pc:grpChg chg="del mod">
          <ac:chgData name="Felipe Bottrel" userId="e00b4259-9723-4db6-b797-40eb69d4c8a1" providerId="ADAL" clId="{89822D8D-E5CA-0A4D-B81C-DA2AB441FF74}" dt="2024-05-14T19:06:21.272" v="1788" actId="165"/>
          <ac:grpSpMkLst>
            <pc:docMk/>
            <pc:sldMk cId="1017754716" sldId="2742"/>
            <ac:grpSpMk id="55" creationId="{162C7157-214E-9E45-AFDE-7EE69410115C}"/>
          </ac:grpSpMkLst>
        </pc:grpChg>
        <pc:picChg chg="mod">
          <ac:chgData name="Felipe Bottrel" userId="e00b4259-9723-4db6-b797-40eb69d4c8a1" providerId="ADAL" clId="{89822D8D-E5CA-0A4D-B81C-DA2AB441FF74}" dt="2024-05-14T19:06:14.662" v="1785" actId="1076"/>
          <ac:picMkLst>
            <pc:docMk/>
            <pc:sldMk cId="1017754716" sldId="2742"/>
            <ac:picMk id="40" creationId="{E1661AF6-53E3-D64E-9694-0DB1CEDCCF3A}"/>
          </ac:picMkLst>
        </pc:picChg>
        <pc:picChg chg="mod">
          <ac:chgData name="Felipe Bottrel" userId="e00b4259-9723-4db6-b797-40eb69d4c8a1" providerId="ADAL" clId="{89822D8D-E5CA-0A4D-B81C-DA2AB441FF74}" dt="2024-05-14T19:06:14.662" v="1785" actId="1076"/>
          <ac:picMkLst>
            <pc:docMk/>
            <pc:sldMk cId="1017754716" sldId="2742"/>
            <ac:picMk id="41" creationId="{FF5D8A91-24E5-604F-92AC-F7DC223BF691}"/>
          </ac:picMkLst>
        </pc:picChg>
        <pc:picChg chg="mod">
          <ac:chgData name="Felipe Bottrel" userId="e00b4259-9723-4db6-b797-40eb69d4c8a1" providerId="ADAL" clId="{89822D8D-E5CA-0A4D-B81C-DA2AB441FF74}" dt="2024-05-14T19:06:14.662" v="1785" actId="1076"/>
          <ac:picMkLst>
            <pc:docMk/>
            <pc:sldMk cId="1017754716" sldId="2742"/>
            <ac:picMk id="42" creationId="{6E1EE7E6-4B46-9A4C-934B-759AB342982B}"/>
          </ac:picMkLst>
        </pc:picChg>
        <pc:inkChg chg="mod">
          <ac:chgData name="Felipe Bottrel" userId="e00b4259-9723-4db6-b797-40eb69d4c8a1" providerId="ADAL" clId="{89822D8D-E5CA-0A4D-B81C-DA2AB441FF74}" dt="2024-05-14T19:06:21.272" v="1788" actId="165"/>
          <ac:inkMkLst>
            <pc:docMk/>
            <pc:sldMk cId="1017754716" sldId="2742"/>
            <ac:inkMk id="32" creationId="{F1083398-D841-644B-92B3-F2E0760C1923}"/>
          </ac:inkMkLst>
        </pc:inkChg>
        <pc:inkChg chg="mod">
          <ac:chgData name="Felipe Bottrel" userId="e00b4259-9723-4db6-b797-40eb69d4c8a1" providerId="ADAL" clId="{89822D8D-E5CA-0A4D-B81C-DA2AB441FF74}" dt="2024-05-14T19:06:21.272" v="1788" actId="165"/>
          <ac:inkMkLst>
            <pc:docMk/>
            <pc:sldMk cId="1017754716" sldId="2742"/>
            <ac:inkMk id="49" creationId="{857B0491-351A-064D-BF07-459762F1770F}"/>
          </ac:inkMkLst>
        </pc:inkChg>
      </pc:sldChg>
      <pc:sldChg chg="modSp">
        <pc:chgData name="Felipe Bottrel" userId="e00b4259-9723-4db6-b797-40eb69d4c8a1" providerId="ADAL" clId="{89822D8D-E5CA-0A4D-B81C-DA2AB441FF74}" dt="2024-05-13T20:40:48.232" v="1729"/>
        <pc:sldMkLst>
          <pc:docMk/>
          <pc:sldMk cId="4231592294" sldId="2743"/>
        </pc:sldMkLst>
        <pc:spChg chg="mod">
          <ac:chgData name="Felipe Bottrel" userId="e00b4259-9723-4db6-b797-40eb69d4c8a1" providerId="ADAL" clId="{89822D8D-E5CA-0A4D-B81C-DA2AB441FF74}" dt="2024-05-13T20:40:48.232" v="1729"/>
          <ac:spMkLst>
            <pc:docMk/>
            <pc:sldMk cId="4231592294" sldId="2743"/>
            <ac:spMk id="34" creationId="{00A42406-135B-6C41-A2DE-CC4A236C3E21}"/>
          </ac:spMkLst>
        </pc:spChg>
      </pc:sldChg>
      <pc:sldChg chg="addSp delSp modSp mod modNotesTx">
        <pc:chgData name="Felipe Bottrel" userId="e00b4259-9723-4db6-b797-40eb69d4c8a1" providerId="ADAL" clId="{89822D8D-E5CA-0A4D-B81C-DA2AB441FF74}" dt="2024-05-04T19:29:57.970" v="454" actId="20577"/>
        <pc:sldMkLst>
          <pc:docMk/>
          <pc:sldMk cId="1801755514" sldId="2749"/>
        </pc:sldMkLst>
        <pc:spChg chg="mod">
          <ac:chgData name="Felipe Bottrel" userId="e00b4259-9723-4db6-b797-40eb69d4c8a1" providerId="ADAL" clId="{89822D8D-E5CA-0A4D-B81C-DA2AB441FF74}" dt="2024-05-04T19:26:39.979" v="86" actId="20577"/>
          <ac:spMkLst>
            <pc:docMk/>
            <pc:sldMk cId="1801755514" sldId="2749"/>
            <ac:spMk id="11" creationId="{3C2C63AD-C1F2-0F42-ADB6-F02CA2C3183C}"/>
          </ac:spMkLst>
        </pc:spChg>
        <pc:picChg chg="add mod">
          <ac:chgData name="Felipe Bottrel" userId="e00b4259-9723-4db6-b797-40eb69d4c8a1" providerId="ADAL" clId="{89822D8D-E5CA-0A4D-B81C-DA2AB441FF74}" dt="2024-05-04T19:22:08.630" v="6"/>
          <ac:picMkLst>
            <pc:docMk/>
            <pc:sldMk cId="1801755514" sldId="2749"/>
            <ac:picMk id="4" creationId="{5943D4EB-938A-981B-E25E-CB37BC8A37F3}"/>
          </ac:picMkLst>
        </pc:picChg>
        <pc:picChg chg="del">
          <ac:chgData name="Felipe Bottrel" userId="e00b4259-9723-4db6-b797-40eb69d4c8a1" providerId="ADAL" clId="{89822D8D-E5CA-0A4D-B81C-DA2AB441FF74}" dt="2024-05-04T19:22:08.298" v="5" actId="478"/>
          <ac:picMkLst>
            <pc:docMk/>
            <pc:sldMk cId="1801755514" sldId="2749"/>
            <ac:picMk id="5" creationId="{0F1C2D6F-4E44-FE4C-9AE1-211B62A2403E}"/>
          </ac:picMkLst>
        </pc:picChg>
      </pc:sldChg>
      <pc:sldChg chg="addSp delSp modSp mod chgLayout">
        <pc:chgData name="Felipe Bottrel" userId="e00b4259-9723-4db6-b797-40eb69d4c8a1" providerId="ADAL" clId="{89822D8D-E5CA-0A4D-B81C-DA2AB441FF74}" dt="2024-05-06T18:16:01.131" v="1046" actId="6264"/>
        <pc:sldMkLst>
          <pc:docMk/>
          <pc:sldMk cId="1819753709" sldId="2751"/>
        </pc:sldMkLst>
        <pc:spChg chg="add mod ord">
          <ac:chgData name="Felipe Bottrel" userId="e00b4259-9723-4db6-b797-40eb69d4c8a1" providerId="ADAL" clId="{89822D8D-E5CA-0A4D-B81C-DA2AB441FF74}" dt="2024-05-06T18:16:01.131" v="1046" actId="6264"/>
          <ac:spMkLst>
            <pc:docMk/>
            <pc:sldMk cId="1819753709" sldId="2751"/>
            <ac:spMk id="2" creationId="{EC849173-2B99-7317-606E-382F7DD78B20}"/>
          </ac:spMkLst>
        </pc:spChg>
        <pc:spChg chg="add mod ord">
          <ac:chgData name="Felipe Bottrel" userId="e00b4259-9723-4db6-b797-40eb69d4c8a1" providerId="ADAL" clId="{89822D8D-E5CA-0A4D-B81C-DA2AB441FF74}" dt="2024-05-06T18:16:01.131" v="1046" actId="6264"/>
          <ac:spMkLst>
            <pc:docMk/>
            <pc:sldMk cId="1819753709" sldId="2751"/>
            <ac:spMk id="3" creationId="{4380324D-2D9A-9EB3-382C-C35AF818432B}"/>
          </ac:spMkLst>
        </pc:spChg>
        <pc:spChg chg="add mod ord">
          <ac:chgData name="Felipe Bottrel" userId="e00b4259-9723-4db6-b797-40eb69d4c8a1" providerId="ADAL" clId="{89822D8D-E5CA-0A4D-B81C-DA2AB441FF74}" dt="2024-05-06T18:16:01.131" v="1046" actId="6264"/>
          <ac:spMkLst>
            <pc:docMk/>
            <pc:sldMk cId="1819753709" sldId="2751"/>
            <ac:spMk id="4" creationId="{F0664B39-3AFF-0974-AB85-C1C5FE6C9C56}"/>
          </ac:spMkLst>
        </pc:spChg>
        <pc:spChg chg="add mod ord">
          <ac:chgData name="Felipe Bottrel" userId="e00b4259-9723-4db6-b797-40eb69d4c8a1" providerId="ADAL" clId="{89822D8D-E5CA-0A4D-B81C-DA2AB441FF74}" dt="2024-05-06T18:16:01.131" v="1046" actId="6264"/>
          <ac:spMkLst>
            <pc:docMk/>
            <pc:sldMk cId="1819753709" sldId="2751"/>
            <ac:spMk id="5" creationId="{0D982DDC-F871-82A3-196C-A4A861DCFEDC}"/>
          </ac:spMkLst>
        </pc:spChg>
        <pc:spChg chg="del">
          <ac:chgData name="Felipe Bottrel" userId="e00b4259-9723-4db6-b797-40eb69d4c8a1" providerId="ADAL" clId="{89822D8D-E5CA-0A4D-B81C-DA2AB441FF74}" dt="2024-05-06T18:16:01.131" v="1046" actId="6264"/>
          <ac:spMkLst>
            <pc:docMk/>
            <pc:sldMk cId="1819753709" sldId="2751"/>
            <ac:spMk id="9" creationId="{BA35D9B3-7D7D-5ED3-B376-6345B9908030}"/>
          </ac:spMkLst>
        </pc:spChg>
        <pc:spChg chg="del">
          <ac:chgData name="Felipe Bottrel" userId="e00b4259-9723-4db6-b797-40eb69d4c8a1" providerId="ADAL" clId="{89822D8D-E5CA-0A4D-B81C-DA2AB441FF74}" dt="2024-05-06T18:16:01.131" v="1046" actId="6264"/>
          <ac:spMkLst>
            <pc:docMk/>
            <pc:sldMk cId="1819753709" sldId="2751"/>
            <ac:spMk id="10" creationId="{DF305EAB-B1D0-DDD3-BC41-046577345897}"/>
          </ac:spMkLst>
        </pc:spChg>
        <pc:spChg chg="del">
          <ac:chgData name="Felipe Bottrel" userId="e00b4259-9723-4db6-b797-40eb69d4c8a1" providerId="ADAL" clId="{89822D8D-E5CA-0A4D-B81C-DA2AB441FF74}" dt="2024-05-06T18:16:01.131" v="1046" actId="6264"/>
          <ac:spMkLst>
            <pc:docMk/>
            <pc:sldMk cId="1819753709" sldId="2751"/>
            <ac:spMk id="11" creationId="{9F8F9BAC-57DD-901C-E08A-23E833DE75F2}"/>
          </ac:spMkLst>
        </pc:spChg>
        <pc:spChg chg="del">
          <ac:chgData name="Felipe Bottrel" userId="e00b4259-9723-4db6-b797-40eb69d4c8a1" providerId="ADAL" clId="{89822D8D-E5CA-0A4D-B81C-DA2AB441FF74}" dt="2024-05-06T18:16:01.131" v="1046" actId="6264"/>
          <ac:spMkLst>
            <pc:docMk/>
            <pc:sldMk cId="1819753709" sldId="2751"/>
            <ac:spMk id="12" creationId="{C18FC7C7-379C-E49B-1C63-3F64567F20D9}"/>
          </ac:spMkLst>
        </pc:spChg>
      </pc:sldChg>
      <pc:sldChg chg="modSp mod">
        <pc:chgData name="Felipe Bottrel" userId="e00b4259-9723-4db6-b797-40eb69d4c8a1" providerId="ADAL" clId="{89822D8D-E5CA-0A4D-B81C-DA2AB441FF74}" dt="2024-05-05T23:02:48.013" v="1036" actId="207"/>
        <pc:sldMkLst>
          <pc:docMk/>
          <pc:sldMk cId="1582659275" sldId="2768"/>
        </pc:sldMkLst>
        <pc:spChg chg="mod">
          <ac:chgData name="Felipe Bottrel" userId="e00b4259-9723-4db6-b797-40eb69d4c8a1" providerId="ADAL" clId="{89822D8D-E5CA-0A4D-B81C-DA2AB441FF74}" dt="2024-05-05T23:02:48.013" v="1036" actId="207"/>
          <ac:spMkLst>
            <pc:docMk/>
            <pc:sldMk cId="1582659275" sldId="2768"/>
            <ac:spMk id="19" creationId="{F9E98577-FF7D-4544-9A15-69FCA1C977C0}"/>
          </ac:spMkLst>
        </pc:spChg>
        <pc:spChg chg="mod">
          <ac:chgData name="Felipe Bottrel" userId="e00b4259-9723-4db6-b797-40eb69d4c8a1" providerId="ADAL" clId="{89822D8D-E5CA-0A4D-B81C-DA2AB441FF74}" dt="2024-05-05T23:02:31.294" v="1030" actId="14100"/>
          <ac:spMkLst>
            <pc:docMk/>
            <pc:sldMk cId="1582659275" sldId="2768"/>
            <ac:spMk id="20" creationId="{AA3E707A-F913-E245-BF60-8F7ACCEBB98B}"/>
          </ac:spMkLst>
        </pc:spChg>
      </pc:sldChg>
      <pc:sldChg chg="modSp mod">
        <pc:chgData name="Felipe Bottrel" userId="e00b4259-9723-4db6-b797-40eb69d4c8a1" providerId="ADAL" clId="{89822D8D-E5CA-0A4D-B81C-DA2AB441FF74}" dt="2024-05-05T23:02:44.103" v="1033" actId="207"/>
        <pc:sldMkLst>
          <pc:docMk/>
          <pc:sldMk cId="1882407059" sldId="2778"/>
        </pc:sldMkLst>
        <pc:spChg chg="mod">
          <ac:chgData name="Felipe Bottrel" userId="e00b4259-9723-4db6-b797-40eb69d4c8a1" providerId="ADAL" clId="{89822D8D-E5CA-0A4D-B81C-DA2AB441FF74}" dt="2024-05-05T23:02:27.777" v="1029" actId="14100"/>
          <ac:spMkLst>
            <pc:docMk/>
            <pc:sldMk cId="1882407059" sldId="2778"/>
            <ac:spMk id="4" creationId="{BB644877-75D7-F642-8C03-3813C7FF77E8}"/>
          </ac:spMkLst>
        </pc:spChg>
        <pc:spChg chg="mod">
          <ac:chgData name="Felipe Bottrel" userId="e00b4259-9723-4db6-b797-40eb69d4c8a1" providerId="ADAL" clId="{89822D8D-E5CA-0A4D-B81C-DA2AB441FF74}" dt="2024-05-05T23:02:44.103" v="1033" actId="207"/>
          <ac:spMkLst>
            <pc:docMk/>
            <pc:sldMk cId="1882407059" sldId="2778"/>
            <ac:spMk id="19" creationId="{F9E98577-FF7D-4544-9A15-69FCA1C977C0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0:50.787" v="1693" actId="6264"/>
        <pc:sldMkLst>
          <pc:docMk/>
          <pc:sldMk cId="348921931" sldId="2780"/>
        </pc:sldMkLst>
        <pc:spChg chg="mod ord">
          <ac:chgData name="Felipe Bottrel" userId="e00b4259-9723-4db6-b797-40eb69d4c8a1" providerId="ADAL" clId="{89822D8D-E5CA-0A4D-B81C-DA2AB441FF74}" dt="2024-05-13T19:30:50.787" v="1693" actId="6264"/>
          <ac:spMkLst>
            <pc:docMk/>
            <pc:sldMk cId="348921931" sldId="2780"/>
            <ac:spMk id="2" creationId="{2EE1AB96-A99E-1448-8FFC-98BDF36A125D}"/>
          </ac:spMkLst>
        </pc:spChg>
        <pc:spChg chg="mod ord">
          <ac:chgData name="Felipe Bottrel" userId="e00b4259-9723-4db6-b797-40eb69d4c8a1" providerId="ADAL" clId="{89822D8D-E5CA-0A4D-B81C-DA2AB441FF74}" dt="2024-05-13T19:30:50.787" v="1693" actId="6264"/>
          <ac:spMkLst>
            <pc:docMk/>
            <pc:sldMk cId="348921931" sldId="2780"/>
            <ac:spMk id="3" creationId="{0F92DF7E-6CA3-8B43-935F-585B07967BF5}"/>
          </ac:spMkLst>
        </pc:spChg>
        <pc:spChg chg="add del mod">
          <ac:chgData name="Felipe Bottrel" userId="e00b4259-9723-4db6-b797-40eb69d4c8a1" providerId="ADAL" clId="{89822D8D-E5CA-0A4D-B81C-DA2AB441FF74}" dt="2024-05-13T19:30:50.787" v="1693" actId="6264"/>
          <ac:spMkLst>
            <pc:docMk/>
            <pc:sldMk cId="348921931" sldId="2780"/>
            <ac:spMk id="4" creationId="{C8AA3D6C-1C64-F500-5800-8A47FDC2110B}"/>
          </ac:spMkLst>
        </pc:spChg>
        <pc:spChg chg="add del mod">
          <ac:chgData name="Felipe Bottrel" userId="e00b4259-9723-4db6-b797-40eb69d4c8a1" providerId="ADAL" clId="{89822D8D-E5CA-0A4D-B81C-DA2AB441FF74}" dt="2024-05-13T19:30:50.787" v="1693" actId="6264"/>
          <ac:spMkLst>
            <pc:docMk/>
            <pc:sldMk cId="348921931" sldId="2780"/>
            <ac:spMk id="5" creationId="{B4BAAB3C-66AF-7426-91A8-04F5F7E83CFF}"/>
          </ac:spMkLst>
        </pc:spChg>
        <pc:spChg chg="add del mod">
          <ac:chgData name="Felipe Bottrel" userId="e00b4259-9723-4db6-b797-40eb69d4c8a1" providerId="ADAL" clId="{89822D8D-E5CA-0A4D-B81C-DA2AB441FF74}" dt="2024-05-13T19:30:50.787" v="1693" actId="6264"/>
          <ac:spMkLst>
            <pc:docMk/>
            <pc:sldMk cId="348921931" sldId="2780"/>
            <ac:spMk id="6" creationId="{0EA61830-81C6-42D4-DB20-1673D65803C2}"/>
          </ac:spMkLst>
        </pc:spChg>
        <pc:spChg chg="mod ord">
          <ac:chgData name="Felipe Bottrel" userId="e00b4259-9723-4db6-b797-40eb69d4c8a1" providerId="ADAL" clId="{89822D8D-E5CA-0A4D-B81C-DA2AB441FF74}" dt="2024-05-13T19:30:50.787" v="1693" actId="6264"/>
          <ac:spMkLst>
            <pc:docMk/>
            <pc:sldMk cId="348921931" sldId="2780"/>
            <ac:spMk id="7" creationId="{D65BF180-0D70-3243-BD9C-E0C43CC6D420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0:52.246" v="1695" actId="6264"/>
        <pc:sldMkLst>
          <pc:docMk/>
          <pc:sldMk cId="1560205312" sldId="2781"/>
        </pc:sldMkLst>
        <pc:spChg chg="add del mod">
          <ac:chgData name="Felipe Bottrel" userId="e00b4259-9723-4db6-b797-40eb69d4c8a1" providerId="ADAL" clId="{89822D8D-E5CA-0A4D-B81C-DA2AB441FF74}" dt="2024-05-13T19:30:52.246" v="1695" actId="6264"/>
          <ac:spMkLst>
            <pc:docMk/>
            <pc:sldMk cId="1560205312" sldId="2781"/>
            <ac:spMk id="2" creationId="{576A3636-BEA5-525D-7397-723D00C3BF87}"/>
          </ac:spMkLst>
        </pc:spChg>
        <pc:spChg chg="add del mod">
          <ac:chgData name="Felipe Bottrel" userId="e00b4259-9723-4db6-b797-40eb69d4c8a1" providerId="ADAL" clId="{89822D8D-E5CA-0A4D-B81C-DA2AB441FF74}" dt="2024-05-04T22:04:34.048" v="912" actId="6264"/>
          <ac:spMkLst>
            <pc:docMk/>
            <pc:sldMk cId="1560205312" sldId="2781"/>
            <ac:spMk id="2" creationId="{D17B9180-6B7D-BCC2-A459-1F1BFF76B799}"/>
          </ac:spMkLst>
        </pc:spChg>
        <pc:spChg chg="add del mod">
          <ac:chgData name="Felipe Bottrel" userId="e00b4259-9723-4db6-b797-40eb69d4c8a1" providerId="ADAL" clId="{89822D8D-E5CA-0A4D-B81C-DA2AB441FF74}" dt="2024-05-13T19:30:52.246" v="1695" actId="6264"/>
          <ac:spMkLst>
            <pc:docMk/>
            <pc:sldMk cId="1560205312" sldId="2781"/>
            <ac:spMk id="3" creationId="{88756244-4E2B-00AA-FBEA-D9A244FC55E2}"/>
          </ac:spMkLst>
        </pc:spChg>
        <pc:spChg chg="add del mod">
          <ac:chgData name="Felipe Bottrel" userId="e00b4259-9723-4db6-b797-40eb69d4c8a1" providerId="ADAL" clId="{89822D8D-E5CA-0A4D-B81C-DA2AB441FF74}" dt="2024-05-04T22:04:34.048" v="912" actId="6264"/>
          <ac:spMkLst>
            <pc:docMk/>
            <pc:sldMk cId="1560205312" sldId="2781"/>
            <ac:spMk id="3" creationId="{958ED615-0B2C-9997-B562-EF6EFF77ACFE}"/>
          </ac:spMkLst>
        </pc:spChg>
        <pc:spChg chg="mod ord">
          <ac:chgData name="Felipe Bottrel" userId="e00b4259-9723-4db6-b797-40eb69d4c8a1" providerId="ADAL" clId="{89822D8D-E5CA-0A4D-B81C-DA2AB441FF74}" dt="2024-05-13T19:30:52.246" v="1695" actId="6264"/>
          <ac:spMkLst>
            <pc:docMk/>
            <pc:sldMk cId="1560205312" sldId="2781"/>
            <ac:spMk id="4" creationId="{FFA933A0-DB60-BE47-AC94-C3A85A2A7DBB}"/>
          </ac:spMkLst>
        </pc:spChg>
        <pc:spChg chg="add del mod">
          <ac:chgData name="Felipe Bottrel" userId="e00b4259-9723-4db6-b797-40eb69d4c8a1" providerId="ADAL" clId="{89822D8D-E5CA-0A4D-B81C-DA2AB441FF74}" dt="2024-05-13T19:30:52.246" v="1695" actId="6264"/>
          <ac:spMkLst>
            <pc:docMk/>
            <pc:sldMk cId="1560205312" sldId="2781"/>
            <ac:spMk id="5" creationId="{2A71221D-DB5A-B52A-32DB-A1C660131FDC}"/>
          </ac:spMkLst>
        </pc:spChg>
        <pc:spChg chg="add del mod">
          <ac:chgData name="Felipe Bottrel" userId="e00b4259-9723-4db6-b797-40eb69d4c8a1" providerId="ADAL" clId="{89822D8D-E5CA-0A4D-B81C-DA2AB441FF74}" dt="2024-05-04T22:04:34.048" v="912" actId="6264"/>
          <ac:spMkLst>
            <pc:docMk/>
            <pc:sldMk cId="1560205312" sldId="2781"/>
            <ac:spMk id="5" creationId="{888A4663-A0AE-751D-901B-253E8D4B5581}"/>
          </ac:spMkLst>
        </pc:spChg>
        <pc:spChg chg="del">
          <ac:chgData name="Felipe Bottrel" userId="e00b4259-9723-4db6-b797-40eb69d4c8a1" providerId="ADAL" clId="{89822D8D-E5CA-0A4D-B81C-DA2AB441FF74}" dt="2024-05-04T22:04:34.048" v="912" actId="6264"/>
          <ac:spMkLst>
            <pc:docMk/>
            <pc:sldMk cId="1560205312" sldId="2781"/>
            <ac:spMk id="6" creationId="{3936D80B-23CF-7B8F-7E73-B5659C9075BA}"/>
          </ac:spMkLst>
        </pc:spChg>
        <pc:spChg chg="add mod ord">
          <ac:chgData name="Felipe Bottrel" userId="e00b4259-9723-4db6-b797-40eb69d4c8a1" providerId="ADAL" clId="{89822D8D-E5CA-0A4D-B81C-DA2AB441FF74}" dt="2024-05-13T19:30:52.246" v="1695" actId="6264"/>
          <ac:spMkLst>
            <pc:docMk/>
            <pc:sldMk cId="1560205312" sldId="2781"/>
            <ac:spMk id="6" creationId="{ECB87FE8-8C81-358C-876E-A3141151B802}"/>
          </ac:spMkLst>
        </pc:spChg>
        <pc:spChg chg="add del mod ord">
          <ac:chgData name="Felipe Bottrel" userId="e00b4259-9723-4db6-b797-40eb69d4c8a1" providerId="ADAL" clId="{89822D8D-E5CA-0A4D-B81C-DA2AB441FF74}" dt="2024-05-04T22:05:26.543" v="926" actId="6264"/>
          <ac:spMkLst>
            <pc:docMk/>
            <pc:sldMk cId="1560205312" sldId="2781"/>
            <ac:spMk id="7" creationId="{5CD16355-3B5A-CBC3-1E6D-5C76A24186ED}"/>
          </ac:spMkLst>
        </pc:spChg>
        <pc:spChg chg="add del mod">
          <ac:chgData name="Felipe Bottrel" userId="e00b4259-9723-4db6-b797-40eb69d4c8a1" providerId="ADAL" clId="{89822D8D-E5CA-0A4D-B81C-DA2AB441FF74}" dt="2024-05-04T22:05:26.543" v="926" actId="6264"/>
          <ac:spMkLst>
            <pc:docMk/>
            <pc:sldMk cId="1560205312" sldId="2781"/>
            <ac:spMk id="8" creationId="{69BFF40A-0E08-7AB4-14E5-6A5E5F2108E4}"/>
          </ac:spMkLst>
        </pc:spChg>
        <pc:spChg chg="add del mod">
          <ac:chgData name="Felipe Bottrel" userId="e00b4259-9723-4db6-b797-40eb69d4c8a1" providerId="ADAL" clId="{89822D8D-E5CA-0A4D-B81C-DA2AB441FF74}" dt="2024-05-04T22:05:26.543" v="926" actId="6264"/>
          <ac:spMkLst>
            <pc:docMk/>
            <pc:sldMk cId="1560205312" sldId="2781"/>
            <ac:spMk id="9" creationId="{3FCAFE30-A0C5-FEA5-544C-8956D487ECD1}"/>
          </ac:spMkLst>
        </pc:spChg>
        <pc:spChg chg="add del mod">
          <ac:chgData name="Felipe Bottrel" userId="e00b4259-9723-4db6-b797-40eb69d4c8a1" providerId="ADAL" clId="{89822D8D-E5CA-0A4D-B81C-DA2AB441FF74}" dt="2024-05-04T22:05:26.543" v="926" actId="6264"/>
          <ac:spMkLst>
            <pc:docMk/>
            <pc:sldMk cId="1560205312" sldId="2781"/>
            <ac:spMk id="10" creationId="{B02BE63D-1146-7F30-E2D1-0F4611C604D6}"/>
          </ac:spMkLst>
        </pc:spChg>
        <pc:spChg chg="add del mod ord">
          <ac:chgData name="Felipe Bottrel" userId="e00b4259-9723-4db6-b797-40eb69d4c8a1" providerId="ADAL" clId="{89822D8D-E5CA-0A4D-B81C-DA2AB441FF74}" dt="2024-05-04T22:05:27.160" v="927" actId="6264"/>
          <ac:spMkLst>
            <pc:docMk/>
            <pc:sldMk cId="1560205312" sldId="2781"/>
            <ac:spMk id="11" creationId="{18D0A78B-2F6B-8279-1E02-CDF05FCDA01E}"/>
          </ac:spMkLst>
        </pc:spChg>
        <pc:spChg chg="mod ord">
          <ac:chgData name="Felipe Bottrel" userId="e00b4259-9723-4db6-b797-40eb69d4c8a1" providerId="ADAL" clId="{89822D8D-E5CA-0A4D-B81C-DA2AB441FF74}" dt="2024-05-13T19:30:52.246" v="1695" actId="6264"/>
          <ac:spMkLst>
            <pc:docMk/>
            <pc:sldMk cId="1560205312" sldId="2781"/>
            <ac:spMk id="12" creationId="{33026107-4D92-8348-8867-E917DDAE1491}"/>
          </ac:spMkLst>
        </pc:spChg>
        <pc:spChg chg="add del mod">
          <ac:chgData name="Felipe Bottrel" userId="e00b4259-9723-4db6-b797-40eb69d4c8a1" providerId="ADAL" clId="{89822D8D-E5CA-0A4D-B81C-DA2AB441FF74}" dt="2024-05-04T22:05:27.160" v="927" actId="6264"/>
          <ac:spMkLst>
            <pc:docMk/>
            <pc:sldMk cId="1560205312" sldId="2781"/>
            <ac:spMk id="13" creationId="{FBEE2D6D-FB71-8137-84AB-542790B8490B}"/>
          </ac:spMkLst>
        </pc:spChg>
        <pc:spChg chg="add del mod">
          <ac:chgData name="Felipe Bottrel" userId="e00b4259-9723-4db6-b797-40eb69d4c8a1" providerId="ADAL" clId="{89822D8D-E5CA-0A4D-B81C-DA2AB441FF74}" dt="2024-05-04T22:05:27.160" v="927" actId="6264"/>
          <ac:spMkLst>
            <pc:docMk/>
            <pc:sldMk cId="1560205312" sldId="2781"/>
            <ac:spMk id="14" creationId="{86B63C39-5EC9-0E4E-5D64-C83A04CABC62}"/>
          </ac:spMkLst>
        </pc:spChg>
        <pc:spChg chg="add del mod">
          <ac:chgData name="Felipe Bottrel" userId="e00b4259-9723-4db6-b797-40eb69d4c8a1" providerId="ADAL" clId="{89822D8D-E5CA-0A4D-B81C-DA2AB441FF74}" dt="2024-05-04T22:05:27.160" v="927" actId="6264"/>
          <ac:spMkLst>
            <pc:docMk/>
            <pc:sldMk cId="1560205312" sldId="2781"/>
            <ac:spMk id="15" creationId="{11400785-5FAD-DBB9-C3B4-E831A02AC42C}"/>
          </ac:spMkLst>
        </pc:spChg>
        <pc:spChg chg="add del mod ord">
          <ac:chgData name="Felipe Bottrel" userId="e00b4259-9723-4db6-b797-40eb69d4c8a1" providerId="ADAL" clId="{89822D8D-E5CA-0A4D-B81C-DA2AB441FF74}" dt="2024-05-04T22:05:27.734" v="928" actId="6264"/>
          <ac:spMkLst>
            <pc:docMk/>
            <pc:sldMk cId="1560205312" sldId="2781"/>
            <ac:spMk id="16" creationId="{AB0A6068-B615-9581-B6DC-6CED3769326E}"/>
          </ac:spMkLst>
        </pc:spChg>
        <pc:spChg chg="add del mod">
          <ac:chgData name="Felipe Bottrel" userId="e00b4259-9723-4db6-b797-40eb69d4c8a1" providerId="ADAL" clId="{89822D8D-E5CA-0A4D-B81C-DA2AB441FF74}" dt="2024-05-04T22:05:27.734" v="928" actId="6264"/>
          <ac:spMkLst>
            <pc:docMk/>
            <pc:sldMk cId="1560205312" sldId="2781"/>
            <ac:spMk id="17" creationId="{DBD868C9-DF6F-F339-1DED-F31E4A8DCCAF}"/>
          </ac:spMkLst>
        </pc:spChg>
        <pc:spChg chg="add del mod">
          <ac:chgData name="Felipe Bottrel" userId="e00b4259-9723-4db6-b797-40eb69d4c8a1" providerId="ADAL" clId="{89822D8D-E5CA-0A4D-B81C-DA2AB441FF74}" dt="2024-05-04T22:05:27.734" v="928" actId="6264"/>
          <ac:spMkLst>
            <pc:docMk/>
            <pc:sldMk cId="1560205312" sldId="2781"/>
            <ac:spMk id="18" creationId="{3AAA37E2-5D70-A19B-3746-78101402F9DB}"/>
          </ac:spMkLst>
        </pc:spChg>
        <pc:spChg chg="mod ord">
          <ac:chgData name="Felipe Bottrel" userId="e00b4259-9723-4db6-b797-40eb69d4c8a1" providerId="ADAL" clId="{89822D8D-E5CA-0A4D-B81C-DA2AB441FF74}" dt="2024-05-13T19:30:52.246" v="1695" actId="6264"/>
          <ac:spMkLst>
            <pc:docMk/>
            <pc:sldMk cId="1560205312" sldId="2781"/>
            <ac:spMk id="19" creationId="{003410EC-F207-8343-9BD8-FE07C7E9DB34}"/>
          </ac:spMkLst>
        </pc:spChg>
        <pc:spChg chg="add del mod">
          <ac:chgData name="Felipe Bottrel" userId="e00b4259-9723-4db6-b797-40eb69d4c8a1" providerId="ADAL" clId="{89822D8D-E5CA-0A4D-B81C-DA2AB441FF74}" dt="2024-05-04T22:05:27.734" v="928" actId="6264"/>
          <ac:spMkLst>
            <pc:docMk/>
            <pc:sldMk cId="1560205312" sldId="2781"/>
            <ac:spMk id="20" creationId="{DABD5A36-8763-907A-2177-E281B1D0C082}"/>
          </ac:spMkLst>
        </pc:spChg>
        <pc:spChg chg="add del mod ord">
          <ac:chgData name="Felipe Bottrel" userId="e00b4259-9723-4db6-b797-40eb69d4c8a1" providerId="ADAL" clId="{89822D8D-E5CA-0A4D-B81C-DA2AB441FF74}" dt="2024-05-13T19:30:52.246" v="1695" actId="6264"/>
          <ac:spMkLst>
            <pc:docMk/>
            <pc:sldMk cId="1560205312" sldId="2781"/>
            <ac:spMk id="21" creationId="{878F10F8-D859-62F7-9212-02F5C4EB34FB}"/>
          </ac:spMkLst>
        </pc:spChg>
      </pc:sldChg>
      <pc:sldChg chg="modSp mod">
        <pc:chgData name="Felipe Bottrel" userId="e00b4259-9723-4db6-b797-40eb69d4c8a1" providerId="ADAL" clId="{89822D8D-E5CA-0A4D-B81C-DA2AB441FF74}" dt="2024-05-04T21:41:53.917" v="567" actId="207"/>
        <pc:sldMkLst>
          <pc:docMk/>
          <pc:sldMk cId="2879168885" sldId="2782"/>
        </pc:sldMkLst>
        <pc:spChg chg="mod">
          <ac:chgData name="Felipe Bottrel" userId="e00b4259-9723-4db6-b797-40eb69d4c8a1" providerId="ADAL" clId="{89822D8D-E5CA-0A4D-B81C-DA2AB441FF74}" dt="2024-05-04T21:41:53.917" v="567" actId="207"/>
          <ac:spMkLst>
            <pc:docMk/>
            <pc:sldMk cId="2879168885" sldId="2782"/>
            <ac:spMk id="9" creationId="{EABE0AC6-0D3D-324D-B4E2-6C9946448717}"/>
          </ac:spMkLst>
        </pc:spChg>
      </pc:sldChg>
      <pc:sldChg chg="addSp delSp modSp mod">
        <pc:chgData name="Felipe Bottrel" userId="e00b4259-9723-4db6-b797-40eb69d4c8a1" providerId="ADAL" clId="{89822D8D-E5CA-0A4D-B81C-DA2AB441FF74}" dt="2024-05-04T21:14:21.390" v="481" actId="14100"/>
        <pc:sldMkLst>
          <pc:docMk/>
          <pc:sldMk cId="5464050" sldId="2783"/>
        </pc:sldMkLst>
        <pc:picChg chg="add mod">
          <ac:chgData name="Felipe Bottrel" userId="e00b4259-9723-4db6-b797-40eb69d4c8a1" providerId="ADAL" clId="{89822D8D-E5CA-0A4D-B81C-DA2AB441FF74}" dt="2024-05-04T21:14:21.390" v="481" actId="14100"/>
          <ac:picMkLst>
            <pc:docMk/>
            <pc:sldMk cId="5464050" sldId="2783"/>
            <ac:picMk id="2" creationId="{D49009A3-2219-1C2E-D2DB-1F04F23E9162}"/>
          </ac:picMkLst>
        </pc:picChg>
        <pc:picChg chg="del mod">
          <ac:chgData name="Felipe Bottrel" userId="e00b4259-9723-4db6-b797-40eb69d4c8a1" providerId="ADAL" clId="{89822D8D-E5CA-0A4D-B81C-DA2AB441FF74}" dt="2024-05-04T21:14:13.351" v="477" actId="478"/>
          <ac:picMkLst>
            <pc:docMk/>
            <pc:sldMk cId="5464050" sldId="2783"/>
            <ac:picMk id="3" creationId="{CA883D34-94C8-5A4C-B52C-257C7B570005}"/>
          </ac:picMkLst>
        </pc:picChg>
      </pc:sldChg>
      <pc:sldChg chg="addSp delSp modSp mod">
        <pc:chgData name="Felipe Bottrel" userId="e00b4259-9723-4db6-b797-40eb69d4c8a1" providerId="ADAL" clId="{89822D8D-E5CA-0A4D-B81C-DA2AB441FF74}" dt="2024-05-14T18:30:41.465" v="1765" actId="20577"/>
        <pc:sldMkLst>
          <pc:docMk/>
          <pc:sldMk cId="3101656857" sldId="2784"/>
        </pc:sldMkLst>
        <pc:spChg chg="mod">
          <ac:chgData name="Felipe Bottrel" userId="e00b4259-9723-4db6-b797-40eb69d4c8a1" providerId="ADAL" clId="{89822D8D-E5CA-0A4D-B81C-DA2AB441FF74}" dt="2024-05-14T18:30:41.465" v="1765" actId="20577"/>
          <ac:spMkLst>
            <pc:docMk/>
            <pc:sldMk cId="3101656857" sldId="2784"/>
            <ac:spMk id="20" creationId="{4BF9A034-39E1-DB4F-A95D-34D7EA58E822}"/>
          </ac:spMkLst>
        </pc:spChg>
        <pc:spChg chg="mod topLvl">
          <ac:chgData name="Felipe Bottrel" userId="e00b4259-9723-4db6-b797-40eb69d4c8a1" providerId="ADAL" clId="{89822D8D-E5CA-0A4D-B81C-DA2AB441FF74}" dt="2024-05-06T18:15:33.415" v="1043" actId="164"/>
          <ac:spMkLst>
            <pc:docMk/>
            <pc:sldMk cId="3101656857" sldId="2784"/>
            <ac:spMk id="26" creationId="{6AF9E125-02A5-2B44-9CE4-2860640E1E4E}"/>
          </ac:spMkLst>
        </pc:spChg>
        <pc:grpChg chg="add mod">
          <ac:chgData name="Felipe Bottrel" userId="e00b4259-9723-4db6-b797-40eb69d4c8a1" providerId="ADAL" clId="{89822D8D-E5CA-0A4D-B81C-DA2AB441FF74}" dt="2024-05-06T18:15:33.415" v="1043" actId="164"/>
          <ac:grpSpMkLst>
            <pc:docMk/>
            <pc:sldMk cId="3101656857" sldId="2784"/>
            <ac:grpSpMk id="2" creationId="{B3143DCB-9D31-EDAD-8515-74746ED6C38C}"/>
          </ac:grpSpMkLst>
        </pc:grpChg>
        <pc:grpChg chg="del">
          <ac:chgData name="Felipe Bottrel" userId="e00b4259-9723-4db6-b797-40eb69d4c8a1" providerId="ADAL" clId="{89822D8D-E5CA-0A4D-B81C-DA2AB441FF74}" dt="2024-05-06T18:15:28.843" v="1041" actId="165"/>
          <ac:grpSpMkLst>
            <pc:docMk/>
            <pc:sldMk cId="3101656857" sldId="2784"/>
            <ac:grpSpMk id="5" creationId="{307ADBF0-4840-404C-9B80-3BA241CA541C}"/>
          </ac:grpSpMkLst>
        </pc:grpChg>
        <pc:grpChg chg="mod topLvl">
          <ac:chgData name="Felipe Bottrel" userId="e00b4259-9723-4db6-b797-40eb69d4c8a1" providerId="ADAL" clId="{89822D8D-E5CA-0A4D-B81C-DA2AB441FF74}" dt="2024-05-06T18:15:33.415" v="1043" actId="164"/>
          <ac:grpSpMkLst>
            <pc:docMk/>
            <pc:sldMk cId="3101656857" sldId="2784"/>
            <ac:grpSpMk id="23" creationId="{1DC25DBE-6F6A-4F48-B528-351257EDFA66}"/>
          </ac:grpSpMkLst>
        </pc:grpChg>
        <pc:inkChg chg="mod">
          <ac:chgData name="Felipe Bottrel" userId="e00b4259-9723-4db6-b797-40eb69d4c8a1" providerId="ADAL" clId="{89822D8D-E5CA-0A4D-B81C-DA2AB441FF74}" dt="2024-05-06T18:15:28.843" v="1041" actId="165"/>
          <ac:inkMkLst>
            <pc:docMk/>
            <pc:sldMk cId="3101656857" sldId="2784"/>
            <ac:inkMk id="24" creationId="{17CB6158-7E61-1943-84EA-75D21DF13CE5}"/>
          </ac:inkMkLst>
        </pc:inkChg>
        <pc:inkChg chg="mod">
          <ac:chgData name="Felipe Bottrel" userId="e00b4259-9723-4db6-b797-40eb69d4c8a1" providerId="ADAL" clId="{89822D8D-E5CA-0A4D-B81C-DA2AB441FF74}" dt="2024-05-06T18:15:28.843" v="1041" actId="165"/>
          <ac:inkMkLst>
            <pc:docMk/>
            <pc:sldMk cId="3101656857" sldId="2784"/>
            <ac:inkMk id="25" creationId="{6078FE78-4D4C-C04C-B997-61251DDB24C2}"/>
          </ac:inkMkLst>
        </pc:inkChg>
      </pc:sldChg>
      <pc:sldChg chg="addSp delSp modSp mod">
        <pc:chgData name="Felipe Bottrel" userId="e00b4259-9723-4db6-b797-40eb69d4c8a1" providerId="ADAL" clId="{89822D8D-E5CA-0A4D-B81C-DA2AB441FF74}" dt="2024-05-09T15:53:38.184" v="1650" actId="478"/>
        <pc:sldMkLst>
          <pc:docMk/>
          <pc:sldMk cId="3586975108" sldId="2785"/>
        </pc:sldMkLst>
        <pc:picChg chg="add mod">
          <ac:chgData name="Felipe Bottrel" userId="e00b4259-9723-4db6-b797-40eb69d4c8a1" providerId="ADAL" clId="{89822D8D-E5CA-0A4D-B81C-DA2AB441FF74}" dt="2024-05-09T15:53:36.773" v="1649" actId="692"/>
          <ac:picMkLst>
            <pc:docMk/>
            <pc:sldMk cId="3586975108" sldId="2785"/>
            <ac:picMk id="2" creationId="{E88F0E9E-44AE-0139-FC45-657AC1336E6E}"/>
          </ac:picMkLst>
        </pc:picChg>
        <pc:picChg chg="add del">
          <ac:chgData name="Felipe Bottrel" userId="e00b4259-9723-4db6-b797-40eb69d4c8a1" providerId="ADAL" clId="{89822D8D-E5CA-0A4D-B81C-DA2AB441FF74}" dt="2024-05-09T15:53:38.184" v="1650" actId="478"/>
          <ac:picMkLst>
            <pc:docMk/>
            <pc:sldMk cId="3586975108" sldId="2785"/>
            <ac:picMk id="13" creationId="{DB25E7CC-1FCB-7B22-80B9-CDB1A495F168}"/>
          </ac:picMkLst>
        </pc:picChg>
      </pc:sldChg>
      <pc:sldChg chg="modSp mod">
        <pc:chgData name="Felipe Bottrel" userId="e00b4259-9723-4db6-b797-40eb69d4c8a1" providerId="ADAL" clId="{89822D8D-E5CA-0A4D-B81C-DA2AB441FF74}" dt="2024-05-06T22:34:11.019" v="1061" actId="20577"/>
        <pc:sldMkLst>
          <pc:docMk/>
          <pc:sldMk cId="2257902009" sldId="2787"/>
        </pc:sldMkLst>
        <pc:spChg chg="mod">
          <ac:chgData name="Felipe Bottrel" userId="e00b4259-9723-4db6-b797-40eb69d4c8a1" providerId="ADAL" clId="{89822D8D-E5CA-0A4D-B81C-DA2AB441FF74}" dt="2024-05-06T22:34:11.019" v="1061" actId="20577"/>
          <ac:spMkLst>
            <pc:docMk/>
            <pc:sldMk cId="2257902009" sldId="2787"/>
            <ac:spMk id="6" creationId="{BBFC0581-CB2C-C14A-9977-0ADE198300F6}"/>
          </ac:spMkLst>
        </pc:spChg>
      </pc:sldChg>
      <pc:sldChg chg="addSp delSp modSp mod">
        <pc:chgData name="Felipe Bottrel" userId="e00b4259-9723-4db6-b797-40eb69d4c8a1" providerId="ADAL" clId="{89822D8D-E5CA-0A4D-B81C-DA2AB441FF74}" dt="2024-05-14T21:58:53.840" v="1818" actId="478"/>
        <pc:sldMkLst>
          <pc:docMk/>
          <pc:sldMk cId="123364912" sldId="2788"/>
        </pc:sldMkLst>
        <pc:spChg chg="add mod">
          <ac:chgData name="Felipe Bottrel" userId="e00b4259-9723-4db6-b797-40eb69d4c8a1" providerId="ADAL" clId="{89822D8D-E5CA-0A4D-B81C-DA2AB441FF74}" dt="2024-05-05T22:57:27.697" v="1027"/>
          <ac:spMkLst>
            <pc:docMk/>
            <pc:sldMk cId="123364912" sldId="2788"/>
            <ac:spMk id="2" creationId="{E094220E-1C4A-1741-CA51-685CA84EB93F}"/>
          </ac:spMkLst>
        </pc:spChg>
        <pc:spChg chg="del mod">
          <ac:chgData name="Felipe Bottrel" userId="e00b4259-9723-4db6-b797-40eb69d4c8a1" providerId="ADAL" clId="{89822D8D-E5CA-0A4D-B81C-DA2AB441FF74}" dt="2024-05-05T22:57:41.121" v="1028" actId="478"/>
          <ac:spMkLst>
            <pc:docMk/>
            <pc:sldMk cId="123364912" sldId="2788"/>
            <ac:spMk id="10" creationId="{340969ED-EA21-4842-8C44-2C7A3079EEC3}"/>
          </ac:spMkLst>
        </pc:spChg>
        <pc:spChg chg="del">
          <ac:chgData name="Felipe Bottrel" userId="e00b4259-9723-4db6-b797-40eb69d4c8a1" providerId="ADAL" clId="{89822D8D-E5CA-0A4D-B81C-DA2AB441FF74}" dt="2024-05-14T21:58:53.840" v="1818" actId="478"/>
          <ac:spMkLst>
            <pc:docMk/>
            <pc:sldMk cId="123364912" sldId="2788"/>
            <ac:spMk id="24" creationId="{8F06E476-15FB-0F47-8D79-E83C45D6A675}"/>
          </ac:spMkLst>
        </pc:spChg>
      </pc:sldChg>
      <pc:sldChg chg="modSp mod">
        <pc:chgData name="Felipe Bottrel" userId="e00b4259-9723-4db6-b797-40eb69d4c8a1" providerId="ADAL" clId="{89822D8D-E5CA-0A4D-B81C-DA2AB441FF74}" dt="2024-05-06T18:16:24.240" v="1050" actId="692"/>
        <pc:sldMkLst>
          <pc:docMk/>
          <pc:sldMk cId="2418812227" sldId="2797"/>
        </pc:sldMkLst>
        <pc:spChg chg="mod">
          <ac:chgData name="Felipe Bottrel" userId="e00b4259-9723-4db6-b797-40eb69d4c8a1" providerId="ADAL" clId="{89822D8D-E5CA-0A4D-B81C-DA2AB441FF74}" dt="2024-05-06T18:16:20.706" v="1049" actId="207"/>
          <ac:spMkLst>
            <pc:docMk/>
            <pc:sldMk cId="2418812227" sldId="2797"/>
            <ac:spMk id="28" creationId="{D4DDE5F2-9B34-3240-BA46-9A053AF8387F}"/>
          </ac:spMkLst>
        </pc:spChg>
        <pc:inkChg chg="mod">
          <ac:chgData name="Felipe Bottrel" userId="e00b4259-9723-4db6-b797-40eb69d4c8a1" providerId="ADAL" clId="{89822D8D-E5CA-0A4D-B81C-DA2AB441FF74}" dt="2024-05-06T18:16:24.240" v="1050" actId="692"/>
          <ac:inkMkLst>
            <pc:docMk/>
            <pc:sldMk cId="2418812227" sldId="2797"/>
            <ac:inkMk id="24" creationId="{01A8BBFA-B6D9-E84D-89C4-730274886851}"/>
          </ac:inkMkLst>
        </pc:inkChg>
        <pc:inkChg chg="mod">
          <ac:chgData name="Felipe Bottrel" userId="e00b4259-9723-4db6-b797-40eb69d4c8a1" providerId="ADAL" clId="{89822D8D-E5CA-0A4D-B81C-DA2AB441FF74}" dt="2024-05-06T18:16:24.240" v="1050" actId="692"/>
          <ac:inkMkLst>
            <pc:docMk/>
            <pc:sldMk cId="2418812227" sldId="2797"/>
            <ac:inkMk id="25" creationId="{87898C23-A707-384D-B215-B67BAA8BA873}"/>
          </ac:inkMkLst>
        </pc:inkChg>
      </pc:sldChg>
      <pc:sldChg chg="addSp delSp modSp mod">
        <pc:chgData name="Felipe Bottrel" userId="e00b4259-9723-4db6-b797-40eb69d4c8a1" providerId="ADAL" clId="{89822D8D-E5CA-0A4D-B81C-DA2AB441FF74}" dt="2024-05-13T20:40:37.846" v="1728" actId="22"/>
        <pc:sldMkLst>
          <pc:docMk/>
          <pc:sldMk cId="4035664564" sldId="2798"/>
        </pc:sldMkLst>
        <pc:spChg chg="add del">
          <ac:chgData name="Felipe Bottrel" userId="e00b4259-9723-4db6-b797-40eb69d4c8a1" providerId="ADAL" clId="{89822D8D-E5CA-0A4D-B81C-DA2AB441FF74}" dt="2024-05-13T20:40:37.846" v="1728" actId="22"/>
          <ac:spMkLst>
            <pc:docMk/>
            <pc:sldMk cId="4035664564" sldId="2798"/>
            <ac:spMk id="6" creationId="{D5D679CF-8008-5FA4-B825-57D490361E86}"/>
          </ac:spMkLst>
        </pc:spChg>
        <pc:spChg chg="mod">
          <ac:chgData name="Felipe Bottrel" userId="e00b4259-9723-4db6-b797-40eb69d4c8a1" providerId="ADAL" clId="{89822D8D-E5CA-0A4D-B81C-DA2AB441FF74}" dt="2024-05-13T20:09:07.865" v="1726" actId="20577"/>
          <ac:spMkLst>
            <pc:docMk/>
            <pc:sldMk cId="4035664564" sldId="2798"/>
            <ac:spMk id="85" creationId="{742297F1-0F9E-D440-9740-202DCF99A22C}"/>
          </ac:spMkLst>
        </pc:spChg>
      </pc:sldChg>
      <pc:sldChg chg="addSp delSp modSp mod">
        <pc:chgData name="Felipe Bottrel" userId="e00b4259-9723-4db6-b797-40eb69d4c8a1" providerId="ADAL" clId="{89822D8D-E5CA-0A4D-B81C-DA2AB441FF74}" dt="2024-05-04T21:02:05.409" v="474" actId="478"/>
        <pc:sldMkLst>
          <pc:docMk/>
          <pc:sldMk cId="3203608585" sldId="2799"/>
        </pc:sldMkLst>
        <pc:spChg chg="add del mod">
          <ac:chgData name="Felipe Bottrel" userId="e00b4259-9723-4db6-b797-40eb69d4c8a1" providerId="ADAL" clId="{89822D8D-E5CA-0A4D-B81C-DA2AB441FF74}" dt="2024-05-04T21:02:05.409" v="474" actId="478"/>
          <ac:spMkLst>
            <pc:docMk/>
            <pc:sldMk cId="3203608585" sldId="2799"/>
            <ac:spMk id="5" creationId="{783E6144-1E83-5DBA-33C9-3EA76217A79B}"/>
          </ac:spMkLst>
        </pc:spChg>
        <pc:spChg chg="del">
          <ac:chgData name="Felipe Bottrel" userId="e00b4259-9723-4db6-b797-40eb69d4c8a1" providerId="ADAL" clId="{89822D8D-E5CA-0A4D-B81C-DA2AB441FF74}" dt="2024-05-04T21:01:53.020" v="470" actId="478"/>
          <ac:spMkLst>
            <pc:docMk/>
            <pc:sldMk cId="3203608585" sldId="2799"/>
            <ac:spMk id="34" creationId="{F313719C-CD75-114C-B5B6-674F3D72E13B}"/>
          </ac:spMkLst>
        </pc:spChg>
        <pc:spChg chg="mod">
          <ac:chgData name="Felipe Bottrel" userId="e00b4259-9723-4db6-b797-40eb69d4c8a1" providerId="ADAL" clId="{89822D8D-E5CA-0A4D-B81C-DA2AB441FF74}" dt="2024-05-04T21:01:57.473" v="472" actId="1076"/>
          <ac:spMkLst>
            <pc:docMk/>
            <pc:sldMk cId="3203608585" sldId="2799"/>
            <ac:spMk id="59" creationId="{6FCB408F-25AC-5745-A96F-1051A24BFDD8}"/>
          </ac:spMkLst>
        </pc:spChg>
        <pc:graphicFrameChg chg="add del">
          <ac:chgData name="Felipe Bottrel" userId="e00b4259-9723-4db6-b797-40eb69d4c8a1" providerId="ADAL" clId="{89822D8D-E5CA-0A4D-B81C-DA2AB441FF74}" dt="2024-05-04T21:02:05.409" v="474" actId="478"/>
          <ac:graphicFrameMkLst>
            <pc:docMk/>
            <pc:sldMk cId="3203608585" sldId="2799"/>
            <ac:graphicFrameMk id="90" creationId="{26BCD958-60D4-8841-998B-AA93CBEC4F0A}"/>
          </ac:graphicFrameMkLst>
        </pc:graphicFrameChg>
      </pc:sldChg>
      <pc:sldChg chg="modSp mod">
        <pc:chgData name="Felipe Bottrel" userId="e00b4259-9723-4db6-b797-40eb69d4c8a1" providerId="ADAL" clId="{89822D8D-E5CA-0A4D-B81C-DA2AB441FF74}" dt="2024-05-14T13:29:32.357" v="1757" actId="20577"/>
        <pc:sldMkLst>
          <pc:docMk/>
          <pc:sldMk cId="394771768" sldId="2806"/>
        </pc:sldMkLst>
        <pc:spChg chg="mod">
          <ac:chgData name="Felipe Bottrel" userId="e00b4259-9723-4db6-b797-40eb69d4c8a1" providerId="ADAL" clId="{89822D8D-E5CA-0A4D-B81C-DA2AB441FF74}" dt="2024-05-14T13:29:32.357" v="1757" actId="20577"/>
          <ac:spMkLst>
            <pc:docMk/>
            <pc:sldMk cId="394771768" sldId="2806"/>
            <ac:spMk id="11" creationId="{3CD7E284-D877-404E-A83B-BD2426B199E5}"/>
          </ac:spMkLst>
        </pc:spChg>
      </pc:sldChg>
      <pc:sldChg chg="modSp mod">
        <pc:chgData name="Felipe Bottrel" userId="e00b4259-9723-4db6-b797-40eb69d4c8a1" providerId="ADAL" clId="{89822D8D-E5CA-0A4D-B81C-DA2AB441FF74}" dt="2024-05-06T21:15:09.087" v="1059" actId="20577"/>
        <pc:sldMkLst>
          <pc:docMk/>
          <pc:sldMk cId="3764196131" sldId="2809"/>
        </pc:sldMkLst>
        <pc:spChg chg="mod">
          <ac:chgData name="Felipe Bottrel" userId="e00b4259-9723-4db6-b797-40eb69d4c8a1" providerId="ADAL" clId="{89822D8D-E5CA-0A4D-B81C-DA2AB441FF74}" dt="2024-05-06T21:15:09.087" v="1059" actId="20577"/>
          <ac:spMkLst>
            <pc:docMk/>
            <pc:sldMk cId="3764196131" sldId="2809"/>
            <ac:spMk id="6" creationId="{BBFC0581-CB2C-C14A-9977-0ADE198300F6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20:52:50.561" v="1753" actId="20577"/>
        <pc:sldMkLst>
          <pc:docMk/>
          <pc:sldMk cId="2515970645" sldId="2818"/>
        </pc:sldMkLst>
        <pc:spChg chg="mod ord">
          <ac:chgData name="Felipe Bottrel" userId="e00b4259-9723-4db6-b797-40eb69d4c8a1" providerId="ADAL" clId="{89822D8D-E5CA-0A4D-B81C-DA2AB441FF74}" dt="2024-05-13T19:30:58.646" v="1699" actId="6264"/>
          <ac:spMkLst>
            <pc:docMk/>
            <pc:sldMk cId="2515970645" sldId="2818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0:58.646" v="1699" actId="6264"/>
          <ac:spMkLst>
            <pc:docMk/>
            <pc:sldMk cId="2515970645" sldId="2818"/>
            <ac:spMk id="3" creationId="{671C222B-C8F1-404B-B5DD-8EBCE577009E}"/>
          </ac:spMkLst>
        </pc:spChg>
        <pc:spChg chg="add del mod">
          <ac:chgData name="Felipe Bottrel" userId="e00b4259-9723-4db6-b797-40eb69d4c8a1" providerId="ADAL" clId="{89822D8D-E5CA-0A4D-B81C-DA2AB441FF74}" dt="2024-05-13T19:30:58.646" v="1699" actId="6264"/>
          <ac:spMkLst>
            <pc:docMk/>
            <pc:sldMk cId="2515970645" sldId="2818"/>
            <ac:spMk id="4" creationId="{2724C7E8-7E50-F890-420B-176830B85C01}"/>
          </ac:spMkLst>
        </pc:spChg>
        <pc:spChg chg="add del mod">
          <ac:chgData name="Felipe Bottrel" userId="e00b4259-9723-4db6-b797-40eb69d4c8a1" providerId="ADAL" clId="{89822D8D-E5CA-0A4D-B81C-DA2AB441FF74}" dt="2024-05-13T19:30:58.646" v="1699" actId="6264"/>
          <ac:spMkLst>
            <pc:docMk/>
            <pc:sldMk cId="2515970645" sldId="2818"/>
            <ac:spMk id="5" creationId="{D5052DAF-2173-F1B3-E81C-3D74AD135624}"/>
          </ac:spMkLst>
        </pc:spChg>
        <pc:spChg chg="add del mod">
          <ac:chgData name="Felipe Bottrel" userId="e00b4259-9723-4db6-b797-40eb69d4c8a1" providerId="ADAL" clId="{89822D8D-E5CA-0A4D-B81C-DA2AB441FF74}" dt="2024-05-13T19:30:58.646" v="1699" actId="6264"/>
          <ac:spMkLst>
            <pc:docMk/>
            <pc:sldMk cId="2515970645" sldId="2818"/>
            <ac:spMk id="6" creationId="{EDE39FA4-209E-4CCE-375D-894AA2770D02}"/>
          </ac:spMkLst>
        </pc:spChg>
        <pc:spChg chg="add del mod">
          <ac:chgData name="Felipe Bottrel" userId="e00b4259-9723-4db6-b797-40eb69d4c8a1" providerId="ADAL" clId="{89822D8D-E5CA-0A4D-B81C-DA2AB441FF74}" dt="2024-05-13T19:30:58.646" v="1699" actId="6264"/>
          <ac:spMkLst>
            <pc:docMk/>
            <pc:sldMk cId="2515970645" sldId="2818"/>
            <ac:spMk id="7" creationId="{8F51405A-9CDC-79E8-CD7C-3C5766D9E05C}"/>
          </ac:spMkLst>
        </pc:spChg>
        <pc:spChg chg="add mod ord">
          <ac:chgData name="Felipe Bottrel" userId="e00b4259-9723-4db6-b797-40eb69d4c8a1" providerId="ADAL" clId="{89822D8D-E5CA-0A4D-B81C-DA2AB441FF74}" dt="2024-05-13T19:30:58.646" v="1699" actId="6264"/>
          <ac:spMkLst>
            <pc:docMk/>
            <pc:sldMk cId="2515970645" sldId="2818"/>
            <ac:spMk id="8" creationId="{9C9A22D9-5ABB-06D3-E503-80449D415B47}"/>
          </ac:spMkLst>
        </pc:spChg>
        <pc:spChg chg="mod ord">
          <ac:chgData name="Felipe Bottrel" userId="e00b4259-9723-4db6-b797-40eb69d4c8a1" providerId="ADAL" clId="{89822D8D-E5CA-0A4D-B81C-DA2AB441FF74}" dt="2024-05-13T19:30:58.646" v="1699" actId="6264"/>
          <ac:spMkLst>
            <pc:docMk/>
            <pc:sldMk cId="2515970645" sldId="2818"/>
            <ac:spMk id="11" creationId="{A96D628F-20D1-0F4D-82E5-4BCBD460BF33}"/>
          </ac:spMkLst>
        </pc:spChg>
        <pc:spChg chg="del">
          <ac:chgData name="Felipe Bottrel" userId="e00b4259-9723-4db6-b797-40eb69d4c8a1" providerId="ADAL" clId="{89822D8D-E5CA-0A4D-B81C-DA2AB441FF74}" dt="2024-05-13T19:30:58.646" v="1699" actId="6264"/>
          <ac:spMkLst>
            <pc:docMk/>
            <pc:sldMk cId="2515970645" sldId="2818"/>
            <ac:spMk id="15" creationId="{BD1656E9-8892-3C71-BCBF-618852949D1D}"/>
          </ac:spMkLst>
        </pc:spChg>
        <pc:spChg chg="mod ord">
          <ac:chgData name="Felipe Bottrel" userId="e00b4259-9723-4db6-b797-40eb69d4c8a1" providerId="ADAL" clId="{89822D8D-E5CA-0A4D-B81C-DA2AB441FF74}" dt="2024-05-13T20:52:50.561" v="1753" actId="20577"/>
          <ac:spMkLst>
            <pc:docMk/>
            <pc:sldMk cId="2515970645" sldId="2818"/>
            <ac:spMk id="24" creationId="{817CD592-2D86-F64C-B03E-461FC9F18359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1:27.791" v="1708" actId="6264"/>
        <pc:sldMkLst>
          <pc:docMk/>
          <pc:sldMk cId="324348625" sldId="2823"/>
        </pc:sldMkLst>
        <pc:spChg chg="mod or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4" creationId="{5161575D-F5AB-AD47-9223-59E861BEF8FB}"/>
          </ac:spMkLst>
        </pc:spChg>
        <pc:spChg chg="add del mo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5" creationId="{C7A387FC-D8E1-79A9-354A-ED8814CD4885}"/>
          </ac:spMkLst>
        </pc:spChg>
        <pc:spChg chg="add del mo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6" creationId="{EC0AB0C7-335E-78C0-5E28-1211A16B4874}"/>
          </ac:spMkLst>
        </pc:spChg>
        <pc:spChg chg="add del mo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7" creationId="{78341639-C545-3D2D-AF0E-1CFC2C986D10}"/>
          </ac:spMkLst>
        </pc:spChg>
        <pc:spChg chg="add del mo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8" creationId="{88FF2DF3-62AE-6FDA-E0A7-2103E97FE26B}"/>
          </ac:spMkLst>
        </pc:spChg>
        <pc:spChg chg="add del mo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9" creationId="{2A14C27B-0F0E-06D0-3DD9-F8FC3B97DD7A}"/>
          </ac:spMkLst>
        </pc:spChg>
        <pc:spChg chg="mod or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10" creationId="{7A5953E1-3656-2B41-A12C-900A0BABCBCC}"/>
          </ac:spMkLst>
        </pc:spChg>
        <pc:spChg chg="mod or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11" creationId="{80494FE4-D5D2-3D46-8D2D-ACFE88FC1137}"/>
          </ac:spMkLst>
        </pc:spChg>
        <pc:spChg chg="mod or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12" creationId="{5D2A0D80-BC22-5A47-87B7-C7DA3C74D298}"/>
          </ac:spMkLst>
        </pc:spChg>
        <pc:spChg chg="mod or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13" creationId="{8F618F0D-49F1-C942-95F8-0104A6B86221}"/>
          </ac:spMkLst>
        </pc:spChg>
        <pc:spChg chg="add del mo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14" creationId="{7299A1A3-A49C-C658-C06F-D0AEF2E3F3BF}"/>
          </ac:spMkLst>
        </pc:spChg>
        <pc:spChg chg="add del mo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15" creationId="{DD4E5D0F-52F3-2FB3-23D3-3AC76B9482B1}"/>
          </ac:spMkLst>
        </pc:spChg>
        <pc:spChg chg="add mod or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16" creationId="{D667321E-5AD2-5D75-8511-4FA0394661CA}"/>
          </ac:spMkLst>
        </pc:spChg>
        <pc:spChg chg="add mod ord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17" creationId="{35CA8A65-10C7-8B8E-C166-34968A0B77C5}"/>
          </ac:spMkLst>
        </pc:spChg>
        <pc:spChg chg="del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22" creationId="{15CC57DC-D79B-97A2-6C81-7FB98592E89C}"/>
          </ac:spMkLst>
        </pc:spChg>
        <pc:spChg chg="del">
          <ac:chgData name="Felipe Bottrel" userId="e00b4259-9723-4db6-b797-40eb69d4c8a1" providerId="ADAL" clId="{89822D8D-E5CA-0A4D-B81C-DA2AB441FF74}" dt="2024-05-13T19:31:27.791" v="1708" actId="6264"/>
          <ac:spMkLst>
            <pc:docMk/>
            <pc:sldMk cId="324348625" sldId="2823"/>
            <ac:spMk id="23" creationId="{72A2BA58-1334-8CE7-D659-7BDC167DA64E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1:29.115" v="1709" actId="6264"/>
        <pc:sldMkLst>
          <pc:docMk/>
          <pc:sldMk cId="924215870" sldId="2825"/>
        </pc:sldMkLst>
        <pc:spChg chg="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4" creationId="{5161575D-F5AB-AD47-9223-59E861BEF8FB}"/>
          </ac:spMkLst>
        </pc:spChg>
        <pc:spChg chg="add del mo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5" creationId="{939B30ED-5AD0-E4DF-3B75-822DB6594796}"/>
          </ac:spMkLst>
        </pc:spChg>
        <pc:spChg chg="add del mo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6" creationId="{7024F242-6159-7A30-0555-7DA089A1C9DC}"/>
          </ac:spMkLst>
        </pc:spChg>
        <pc:spChg chg="add del mo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7" creationId="{86CCF51A-DF2B-A168-B812-3C77DB10487C}"/>
          </ac:spMkLst>
        </pc:spChg>
        <pc:spChg chg="add del mo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8" creationId="{B5AF22FB-071F-13E0-B54E-CC6B25879E0A}"/>
          </ac:spMkLst>
        </pc:spChg>
        <pc:spChg chg="add del mo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9" creationId="{6AC521E9-3A24-9B60-A815-EB54BCAFE628}"/>
          </ac:spMkLst>
        </pc:spChg>
        <pc:spChg chg="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0" creationId="{7A5953E1-3656-2B41-A12C-900A0BABCBCC}"/>
          </ac:spMkLst>
        </pc:spChg>
        <pc:spChg chg="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1" creationId="{80494FE4-D5D2-3D46-8D2D-ACFE88FC1137}"/>
          </ac:spMkLst>
        </pc:spChg>
        <pc:spChg chg="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2" creationId="{5D2A0D80-BC22-5A47-87B7-C7DA3C74D298}"/>
          </ac:spMkLst>
        </pc:spChg>
        <pc:spChg chg="add del mo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3" creationId="{C41B20A5-ABFB-F077-65EC-715F64E1F7D9}"/>
          </ac:spMkLst>
        </pc:spChg>
        <pc:spChg chg="add del mo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4" creationId="{88CDDDAA-3074-3625-271B-2BAB52731AC0}"/>
          </ac:spMkLst>
        </pc:spChg>
        <pc:spChg chg="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5" creationId="{639BD128-479C-4549-9C14-4E1F726B91E8}"/>
          </ac:spMkLst>
        </pc:spChg>
        <pc:spChg chg="add 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6" creationId="{955391B4-9C5B-61EC-4D8F-00FDC198B719}"/>
          </ac:spMkLst>
        </pc:spChg>
        <pc:spChg chg="add 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7" creationId="{3FCB7F23-9301-26A3-1480-24C631F2CDED}"/>
          </ac:spMkLst>
        </pc:spChg>
        <pc:spChg chg="add 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8" creationId="{19EA8490-BB63-9B19-70A7-AC2A9257C1CC}"/>
          </ac:spMkLst>
        </pc:spChg>
        <pc:spChg chg="add mod ord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19" creationId="{1376CA20-ED62-F183-25B5-9D27FEC51FC2}"/>
          </ac:spMkLst>
        </pc:spChg>
        <pc:spChg chg="del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20" creationId="{5B9609D2-BA60-6DF3-9100-33B84FB0CE22}"/>
          </ac:spMkLst>
        </pc:spChg>
        <pc:spChg chg="del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21" creationId="{E1B983D2-9D27-1DED-2943-A2DDDD29862F}"/>
          </ac:spMkLst>
        </pc:spChg>
        <pc:spChg chg="del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22" creationId="{1DED67EF-205D-52CE-A2AF-F1CF6F084F29}"/>
          </ac:spMkLst>
        </pc:spChg>
        <pc:spChg chg="del">
          <ac:chgData name="Felipe Bottrel" userId="e00b4259-9723-4db6-b797-40eb69d4c8a1" providerId="ADAL" clId="{89822D8D-E5CA-0A4D-B81C-DA2AB441FF74}" dt="2024-05-13T19:31:29.115" v="1709" actId="6264"/>
          <ac:spMkLst>
            <pc:docMk/>
            <pc:sldMk cId="924215870" sldId="2825"/>
            <ac:spMk id="23" creationId="{46F8B766-7EB4-6E49-1AD3-47147BDE3F12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13T19:31:29.805" v="1710" actId="6264"/>
        <pc:sldMkLst>
          <pc:docMk/>
          <pc:sldMk cId="859720872" sldId="2826"/>
        </pc:sldMkLst>
        <pc:spChg chg="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4" creationId="{5161575D-F5AB-AD47-9223-59E861BEF8FB}"/>
          </ac:spMkLst>
        </pc:spChg>
        <pc:spChg chg="add del mo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5" creationId="{2C862231-A44B-B92F-521D-9BC7831B46E1}"/>
          </ac:spMkLst>
        </pc:spChg>
        <pc:spChg chg="add del mo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6" creationId="{EB9B571A-51BE-ECC6-04BC-5E6B32BC0DBF}"/>
          </ac:spMkLst>
        </pc:spChg>
        <pc:spChg chg="add del mo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7" creationId="{02F1FAE4-1F26-B12A-96DD-9C116881FE1B}"/>
          </ac:spMkLst>
        </pc:spChg>
        <pc:spChg chg="add del mo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8" creationId="{6B9E9ECC-B24D-DAEE-3B8D-91F8B43342E4}"/>
          </ac:spMkLst>
        </pc:spChg>
        <pc:spChg chg="add del mo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9" creationId="{5C7C01E6-8833-72D0-74FD-9B738F67C383}"/>
          </ac:spMkLst>
        </pc:spChg>
        <pc:spChg chg="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0" creationId="{7A5953E1-3656-2B41-A12C-900A0BABCBCC}"/>
          </ac:spMkLst>
        </pc:spChg>
        <pc:spChg chg="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1" creationId="{80494FE4-D5D2-3D46-8D2D-ACFE88FC1137}"/>
          </ac:spMkLst>
        </pc:spChg>
        <pc:spChg chg="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2" creationId="{5D2A0D80-BC22-5A47-87B7-C7DA3C74D298}"/>
          </ac:spMkLst>
        </pc:spChg>
        <pc:spChg chg="add del mo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3" creationId="{9A666AA8-E586-BEAA-516E-7BCE53506E8A}"/>
          </ac:spMkLst>
        </pc:spChg>
        <pc:spChg chg="add del mo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4" creationId="{1B150FA4-6AD9-4386-19AF-B46C7056AECF}"/>
          </ac:spMkLst>
        </pc:spChg>
        <pc:spChg chg="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5" creationId="{639BD128-479C-4549-9C14-4E1F726B91E8}"/>
          </ac:spMkLst>
        </pc:spChg>
        <pc:spChg chg="add del mo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6" creationId="{7FBEB9A0-25E1-09B6-D6B5-2D9320554735}"/>
          </ac:spMkLst>
        </pc:spChg>
        <pc:spChg chg="del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7" creationId="{B36F63E9-BFDF-9F56-6E96-0BD231F82E13}"/>
          </ac:spMkLst>
        </pc:spChg>
        <pc:spChg chg="del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8" creationId="{CD068C17-0819-3E40-FECA-49EB2D141896}"/>
          </ac:spMkLst>
        </pc:spChg>
        <pc:spChg chg="del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19" creationId="{01A4F737-DE22-992C-CC21-6F468FE08CA4}"/>
          </ac:spMkLst>
        </pc:spChg>
        <pc:spChg chg="del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20" creationId="{42DF26A8-C3D4-5762-DF87-62F44B71625E}"/>
          </ac:spMkLst>
        </pc:spChg>
        <pc:spChg chg="del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21" creationId="{1275FA67-5775-44C9-2A97-296D89BE2C8B}"/>
          </ac:spMkLst>
        </pc:spChg>
        <pc:spChg chg="add 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22" creationId="{B4ED484C-0A3C-C742-7910-66C1654C617E}"/>
          </ac:spMkLst>
        </pc:spChg>
        <pc:spChg chg="add 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23" creationId="{52E95B11-28DA-E1F9-6EC9-62FE7B07DA88}"/>
          </ac:spMkLst>
        </pc:spChg>
        <pc:spChg chg="add 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24" creationId="{3ED35D00-8C22-986C-011B-6F27297E6D1C}"/>
          </ac:spMkLst>
        </pc:spChg>
        <pc:spChg chg="add 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25" creationId="{E1A25200-3813-CB92-57B1-292A2CDF8B34}"/>
          </ac:spMkLst>
        </pc:spChg>
        <pc:spChg chg="add 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26" creationId="{55F1EA2C-4826-47CA-3FA4-C6DD36F83EB1}"/>
          </ac:spMkLst>
        </pc:spChg>
        <pc:spChg chg="mod ord">
          <ac:chgData name="Felipe Bottrel" userId="e00b4259-9723-4db6-b797-40eb69d4c8a1" providerId="ADAL" clId="{89822D8D-E5CA-0A4D-B81C-DA2AB441FF74}" dt="2024-05-13T19:31:29.805" v="1710" actId="6264"/>
          <ac:spMkLst>
            <pc:docMk/>
            <pc:sldMk cId="859720872" sldId="2826"/>
            <ac:spMk id="31" creationId="{1341A378-9777-2343-BE7A-54629466DA8D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5T22:36:22.646" v="996" actId="6264"/>
        <pc:sldMkLst>
          <pc:docMk/>
          <pc:sldMk cId="2059207697" sldId="2828"/>
        </pc:sldMkLst>
        <pc:spChg chg="mod ord">
          <ac:chgData name="Felipe Bottrel" userId="e00b4259-9723-4db6-b797-40eb69d4c8a1" providerId="ADAL" clId="{89822D8D-E5CA-0A4D-B81C-DA2AB441FF74}" dt="2024-05-05T22:36:22.646" v="996" actId="6264"/>
          <ac:spMkLst>
            <pc:docMk/>
            <pc:sldMk cId="2059207697" sldId="2828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05T22:36:22.646" v="996" actId="6264"/>
          <ac:spMkLst>
            <pc:docMk/>
            <pc:sldMk cId="2059207697" sldId="2828"/>
            <ac:spMk id="3" creationId="{A46E2750-7FAB-E444-A179-C2553807DFA5}"/>
          </ac:spMkLst>
        </pc:spChg>
        <pc:spChg chg="mod ord">
          <ac:chgData name="Felipe Bottrel" userId="e00b4259-9723-4db6-b797-40eb69d4c8a1" providerId="ADAL" clId="{89822D8D-E5CA-0A4D-B81C-DA2AB441FF74}" dt="2024-05-05T22:36:22.646" v="996" actId="6264"/>
          <ac:spMkLst>
            <pc:docMk/>
            <pc:sldMk cId="2059207697" sldId="2828"/>
            <ac:spMk id="4" creationId="{E664DAF4-A08F-8040-B4C1-C33EBFC5F511}"/>
          </ac:spMkLst>
        </pc:spChg>
        <pc:spChg chg="add del mod">
          <ac:chgData name="Felipe Bottrel" userId="e00b4259-9723-4db6-b797-40eb69d4c8a1" providerId="ADAL" clId="{89822D8D-E5CA-0A4D-B81C-DA2AB441FF74}" dt="2024-05-05T22:36:22.646" v="996" actId="6264"/>
          <ac:spMkLst>
            <pc:docMk/>
            <pc:sldMk cId="2059207697" sldId="2828"/>
            <ac:spMk id="7" creationId="{2BC746AC-BE0E-7E54-4359-C91E732A7282}"/>
          </ac:spMkLst>
        </pc:spChg>
        <pc:spChg chg="add del mod">
          <ac:chgData name="Felipe Bottrel" userId="e00b4259-9723-4db6-b797-40eb69d4c8a1" providerId="ADAL" clId="{89822D8D-E5CA-0A4D-B81C-DA2AB441FF74}" dt="2024-05-05T22:36:22.646" v="996" actId="6264"/>
          <ac:spMkLst>
            <pc:docMk/>
            <pc:sldMk cId="2059207697" sldId="2828"/>
            <ac:spMk id="8" creationId="{8134E239-499A-4B93-6DE5-D7D839C39836}"/>
          </ac:spMkLst>
        </pc:spChg>
        <pc:spChg chg="add del mod">
          <ac:chgData name="Felipe Bottrel" userId="e00b4259-9723-4db6-b797-40eb69d4c8a1" providerId="ADAL" clId="{89822D8D-E5CA-0A4D-B81C-DA2AB441FF74}" dt="2024-05-05T22:36:22.646" v="996" actId="6264"/>
          <ac:spMkLst>
            <pc:docMk/>
            <pc:sldMk cId="2059207697" sldId="2828"/>
            <ac:spMk id="9" creationId="{3AA440E0-08F4-31C7-C7B5-DFD11FF29474}"/>
          </ac:spMkLst>
        </pc:spChg>
      </pc:sldChg>
      <pc:sldChg chg="modSp ord">
        <pc:chgData name="Felipe Bottrel" userId="e00b4259-9723-4db6-b797-40eb69d4c8a1" providerId="ADAL" clId="{89822D8D-E5CA-0A4D-B81C-DA2AB441FF74}" dt="2024-05-14T12:05:38.053" v="1754" actId="20578"/>
        <pc:sldMkLst>
          <pc:docMk/>
          <pc:sldMk cId="2928828970" sldId="2831"/>
        </pc:sldMkLst>
        <pc:picChg chg="mod">
          <ac:chgData name="Felipe Bottrel" userId="e00b4259-9723-4db6-b797-40eb69d4c8a1" providerId="ADAL" clId="{89822D8D-E5CA-0A4D-B81C-DA2AB441FF74}" dt="2024-05-13T18:40:10.050" v="1672"/>
          <ac:picMkLst>
            <pc:docMk/>
            <pc:sldMk cId="2928828970" sldId="2831"/>
            <ac:picMk id="46" creationId="{322874C7-A998-FB25-C259-179348FB9592}"/>
          </ac:picMkLst>
        </pc:picChg>
      </pc:sldChg>
      <pc:sldChg chg="del">
        <pc:chgData name="Felipe Bottrel" userId="e00b4259-9723-4db6-b797-40eb69d4c8a1" providerId="ADAL" clId="{89822D8D-E5CA-0A4D-B81C-DA2AB441FF74}" dt="2024-05-04T21:36:39.912" v="515" actId="2696"/>
        <pc:sldMkLst>
          <pc:docMk/>
          <pc:sldMk cId="1091474094" sldId="2832"/>
        </pc:sldMkLst>
      </pc:sldChg>
      <pc:sldChg chg="addSp delSp modSp mod chgLayout">
        <pc:chgData name="Felipe Bottrel" userId="e00b4259-9723-4db6-b797-40eb69d4c8a1" providerId="ADAL" clId="{89822D8D-E5CA-0A4D-B81C-DA2AB441FF74}" dt="2024-05-04T21:28:24.168" v="512" actId="6264"/>
        <pc:sldMkLst>
          <pc:docMk/>
          <pc:sldMk cId="669210002" sldId="2834"/>
        </pc:sldMkLst>
        <pc:spChg chg="mod ord">
          <ac:chgData name="Felipe Bottrel" userId="e00b4259-9723-4db6-b797-40eb69d4c8a1" providerId="ADAL" clId="{89822D8D-E5CA-0A4D-B81C-DA2AB441FF74}" dt="2024-05-04T21:28:24.168" v="512" actId="6264"/>
          <ac:spMkLst>
            <pc:docMk/>
            <pc:sldMk cId="669210002" sldId="2834"/>
            <ac:spMk id="2" creationId="{915D444A-40EB-9A49-8309-CBC27BD98A7D}"/>
          </ac:spMkLst>
        </pc:spChg>
        <pc:spChg chg="mod ord">
          <ac:chgData name="Felipe Bottrel" userId="e00b4259-9723-4db6-b797-40eb69d4c8a1" providerId="ADAL" clId="{89822D8D-E5CA-0A4D-B81C-DA2AB441FF74}" dt="2024-05-04T21:28:24.168" v="512" actId="6264"/>
          <ac:spMkLst>
            <pc:docMk/>
            <pc:sldMk cId="669210002" sldId="2834"/>
            <ac:spMk id="3" creationId="{3747A82C-5367-B640-A5FC-42A9126D95FB}"/>
          </ac:spMkLst>
        </pc:spChg>
        <pc:spChg chg="add del mod">
          <ac:chgData name="Felipe Bottrel" userId="e00b4259-9723-4db6-b797-40eb69d4c8a1" providerId="ADAL" clId="{89822D8D-E5CA-0A4D-B81C-DA2AB441FF74}" dt="2024-05-04T21:28:24.168" v="512" actId="6264"/>
          <ac:spMkLst>
            <pc:docMk/>
            <pc:sldMk cId="669210002" sldId="2834"/>
            <ac:spMk id="4" creationId="{BA008479-D877-179C-332A-1DC43C485ED4}"/>
          </ac:spMkLst>
        </pc:spChg>
        <pc:spChg chg="add del mod">
          <ac:chgData name="Felipe Bottrel" userId="e00b4259-9723-4db6-b797-40eb69d4c8a1" providerId="ADAL" clId="{89822D8D-E5CA-0A4D-B81C-DA2AB441FF74}" dt="2024-05-04T21:28:24.168" v="512" actId="6264"/>
          <ac:spMkLst>
            <pc:docMk/>
            <pc:sldMk cId="669210002" sldId="2834"/>
            <ac:spMk id="5" creationId="{76DEAC39-3264-7252-EA0E-B13DEA4F74E7}"/>
          </ac:spMkLst>
        </pc:spChg>
        <pc:spChg chg="add del mod">
          <ac:chgData name="Felipe Bottrel" userId="e00b4259-9723-4db6-b797-40eb69d4c8a1" providerId="ADAL" clId="{89822D8D-E5CA-0A4D-B81C-DA2AB441FF74}" dt="2024-05-04T21:28:24.168" v="512" actId="6264"/>
          <ac:spMkLst>
            <pc:docMk/>
            <pc:sldMk cId="669210002" sldId="2834"/>
            <ac:spMk id="6" creationId="{A7E7CA66-D514-3B77-DA33-0C3027392A0A}"/>
          </ac:spMkLst>
        </pc:spChg>
        <pc:spChg chg="add del mod">
          <ac:chgData name="Felipe Bottrel" userId="e00b4259-9723-4db6-b797-40eb69d4c8a1" providerId="ADAL" clId="{89822D8D-E5CA-0A4D-B81C-DA2AB441FF74}" dt="2024-05-04T21:28:24.168" v="512" actId="6264"/>
          <ac:spMkLst>
            <pc:docMk/>
            <pc:sldMk cId="669210002" sldId="2834"/>
            <ac:spMk id="7" creationId="{857B8BB3-FCFC-9BB2-A6A7-45A269E53260}"/>
          </ac:spMkLst>
        </pc:spChg>
        <pc:spChg chg="mod ord">
          <ac:chgData name="Felipe Bottrel" userId="e00b4259-9723-4db6-b797-40eb69d4c8a1" providerId="ADAL" clId="{89822D8D-E5CA-0A4D-B81C-DA2AB441FF74}" dt="2024-05-04T21:28:24.168" v="512" actId="6264"/>
          <ac:spMkLst>
            <pc:docMk/>
            <pc:sldMk cId="669210002" sldId="2834"/>
            <ac:spMk id="18" creationId="{7A83D3B7-E9AD-B339-486B-555C576C3DD8}"/>
          </ac:spMkLst>
        </pc:spChg>
        <pc:spChg chg="mod ord">
          <ac:chgData name="Felipe Bottrel" userId="e00b4259-9723-4db6-b797-40eb69d4c8a1" providerId="ADAL" clId="{89822D8D-E5CA-0A4D-B81C-DA2AB441FF74}" dt="2024-05-04T21:28:24.168" v="512" actId="6264"/>
          <ac:spMkLst>
            <pc:docMk/>
            <pc:sldMk cId="669210002" sldId="2834"/>
            <ac:spMk id="61" creationId="{3FB83F99-6D9E-00FF-C850-AD596F163C29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4T21:42:58.312" v="577" actId="6264"/>
        <pc:sldMkLst>
          <pc:docMk/>
          <pc:sldMk cId="3316016221" sldId="2835"/>
        </pc:sldMkLst>
        <pc:spChg chg="add del mod">
          <ac:chgData name="Felipe Bottrel" userId="e00b4259-9723-4db6-b797-40eb69d4c8a1" providerId="ADAL" clId="{89822D8D-E5CA-0A4D-B81C-DA2AB441FF74}" dt="2024-05-04T21:27:31.790" v="490" actId="6264"/>
          <ac:spMkLst>
            <pc:docMk/>
            <pc:sldMk cId="3316016221" sldId="2835"/>
            <ac:spMk id="2" creationId="{C8A55A0B-2AA5-1EF3-528D-5F9F2B4ECDAE}"/>
          </ac:spMkLst>
        </pc:spChg>
        <pc:spChg chg="add del mod">
          <ac:chgData name="Felipe Bottrel" userId="e00b4259-9723-4db6-b797-40eb69d4c8a1" providerId="ADAL" clId="{89822D8D-E5CA-0A4D-B81C-DA2AB441FF74}" dt="2024-05-04T21:27:31.790" v="490" actId="6264"/>
          <ac:spMkLst>
            <pc:docMk/>
            <pc:sldMk cId="3316016221" sldId="2835"/>
            <ac:spMk id="3" creationId="{EA896F2E-FF87-C04C-7A56-7C7DDD8A2369}"/>
          </ac:spMkLst>
        </pc:spChg>
        <pc:spChg chg="add del mod">
          <ac:chgData name="Felipe Bottrel" userId="e00b4259-9723-4db6-b797-40eb69d4c8a1" providerId="ADAL" clId="{89822D8D-E5CA-0A4D-B81C-DA2AB441FF74}" dt="2024-05-04T21:27:31.790" v="490" actId="6264"/>
          <ac:spMkLst>
            <pc:docMk/>
            <pc:sldMk cId="3316016221" sldId="2835"/>
            <ac:spMk id="4" creationId="{85581D19-2A84-F912-5C5B-80FAA93046BD}"/>
          </ac:spMkLst>
        </pc:spChg>
        <pc:spChg chg="add del mod">
          <ac:chgData name="Felipe Bottrel" userId="e00b4259-9723-4db6-b797-40eb69d4c8a1" providerId="ADAL" clId="{89822D8D-E5CA-0A4D-B81C-DA2AB441FF74}" dt="2024-05-04T21:27:31.790" v="490" actId="6264"/>
          <ac:spMkLst>
            <pc:docMk/>
            <pc:sldMk cId="3316016221" sldId="2835"/>
            <ac:spMk id="5" creationId="{FF272E20-9232-3CB5-D8FA-47137AB9DD6A}"/>
          </ac:spMkLst>
        </pc:spChg>
        <pc:spChg chg="mod ord">
          <ac:chgData name="Felipe Bottrel" userId="e00b4259-9723-4db6-b797-40eb69d4c8a1" providerId="ADAL" clId="{89822D8D-E5CA-0A4D-B81C-DA2AB441FF74}" dt="2024-05-04T21:42:58.312" v="577" actId="6264"/>
          <ac:spMkLst>
            <pc:docMk/>
            <pc:sldMk cId="3316016221" sldId="2835"/>
            <ac:spMk id="6" creationId="{56E38C97-E5F0-CE06-19EF-07001E45FAC5}"/>
          </ac:spMkLst>
        </pc:spChg>
        <pc:spChg chg="mod ord">
          <ac:chgData name="Felipe Bottrel" userId="e00b4259-9723-4db6-b797-40eb69d4c8a1" providerId="ADAL" clId="{89822D8D-E5CA-0A4D-B81C-DA2AB441FF74}" dt="2024-05-04T21:42:58.312" v="577" actId="6264"/>
          <ac:spMkLst>
            <pc:docMk/>
            <pc:sldMk cId="3316016221" sldId="2835"/>
            <ac:spMk id="7" creationId="{C2A6AFD8-ABD5-484B-8542-521DD8FABFBB}"/>
          </ac:spMkLst>
        </pc:spChg>
        <pc:spChg chg="mod ord">
          <ac:chgData name="Felipe Bottrel" userId="e00b4259-9723-4db6-b797-40eb69d4c8a1" providerId="ADAL" clId="{89822D8D-E5CA-0A4D-B81C-DA2AB441FF74}" dt="2024-05-04T21:42:58.312" v="577" actId="6264"/>
          <ac:spMkLst>
            <pc:docMk/>
            <pc:sldMk cId="3316016221" sldId="2835"/>
            <ac:spMk id="8" creationId="{386F5101-ACA9-F35E-6889-8EFDFCAE1FD8}"/>
          </ac:spMkLst>
        </pc:spChg>
        <pc:spChg chg="mod ord">
          <ac:chgData name="Felipe Bottrel" userId="e00b4259-9723-4db6-b797-40eb69d4c8a1" providerId="ADAL" clId="{89822D8D-E5CA-0A4D-B81C-DA2AB441FF74}" dt="2024-05-04T21:42:58.312" v="577" actId="6264"/>
          <ac:spMkLst>
            <pc:docMk/>
            <pc:sldMk cId="3316016221" sldId="2835"/>
            <ac:spMk id="9" creationId="{78954C21-71B4-1EA2-3ECF-22EAB20ED358}"/>
          </ac:spMkLst>
        </pc:spChg>
        <pc:spChg chg="add del mod">
          <ac:chgData name="Felipe Bottrel" userId="e00b4259-9723-4db6-b797-40eb69d4c8a1" providerId="ADAL" clId="{89822D8D-E5CA-0A4D-B81C-DA2AB441FF74}" dt="2024-05-04T21:27:53.882" v="499" actId="6264"/>
          <ac:spMkLst>
            <pc:docMk/>
            <pc:sldMk cId="3316016221" sldId="2835"/>
            <ac:spMk id="10" creationId="{30FE7149-30E6-BF81-B9CE-0C2C74E29365}"/>
          </ac:spMkLst>
        </pc:spChg>
        <pc:spChg chg="add del mod">
          <ac:chgData name="Felipe Bottrel" userId="e00b4259-9723-4db6-b797-40eb69d4c8a1" providerId="ADAL" clId="{89822D8D-E5CA-0A4D-B81C-DA2AB441FF74}" dt="2024-05-04T21:27:53.882" v="499" actId="6264"/>
          <ac:spMkLst>
            <pc:docMk/>
            <pc:sldMk cId="3316016221" sldId="2835"/>
            <ac:spMk id="11" creationId="{5E35F7C1-77FD-1529-0AC5-5039747EE094}"/>
          </ac:spMkLst>
        </pc:spChg>
        <pc:spChg chg="add del mod">
          <ac:chgData name="Felipe Bottrel" userId="e00b4259-9723-4db6-b797-40eb69d4c8a1" providerId="ADAL" clId="{89822D8D-E5CA-0A4D-B81C-DA2AB441FF74}" dt="2024-05-04T21:27:53.882" v="499" actId="6264"/>
          <ac:spMkLst>
            <pc:docMk/>
            <pc:sldMk cId="3316016221" sldId="2835"/>
            <ac:spMk id="12" creationId="{59AE119E-A614-C45A-9D3C-BFCEB4F41F42}"/>
          </ac:spMkLst>
        </pc:spChg>
        <pc:spChg chg="add del mod">
          <ac:chgData name="Felipe Bottrel" userId="e00b4259-9723-4db6-b797-40eb69d4c8a1" providerId="ADAL" clId="{89822D8D-E5CA-0A4D-B81C-DA2AB441FF74}" dt="2024-05-04T21:27:53.882" v="499" actId="6264"/>
          <ac:spMkLst>
            <pc:docMk/>
            <pc:sldMk cId="3316016221" sldId="2835"/>
            <ac:spMk id="13" creationId="{4D575791-EF37-B198-20F7-0BF1FB0C0F66}"/>
          </ac:spMkLst>
        </pc:spChg>
        <pc:spChg chg="add del mod">
          <ac:chgData name="Felipe Bottrel" userId="e00b4259-9723-4db6-b797-40eb69d4c8a1" providerId="ADAL" clId="{89822D8D-E5CA-0A4D-B81C-DA2AB441FF74}" dt="2024-05-04T21:28:22.828" v="511" actId="6264"/>
          <ac:spMkLst>
            <pc:docMk/>
            <pc:sldMk cId="3316016221" sldId="2835"/>
            <ac:spMk id="14" creationId="{6EE9C88D-593D-9158-416A-C152B6FCD43A}"/>
          </ac:spMkLst>
        </pc:spChg>
        <pc:spChg chg="add del mod">
          <ac:chgData name="Felipe Bottrel" userId="e00b4259-9723-4db6-b797-40eb69d4c8a1" providerId="ADAL" clId="{89822D8D-E5CA-0A4D-B81C-DA2AB441FF74}" dt="2024-05-04T21:28:22.828" v="511" actId="6264"/>
          <ac:spMkLst>
            <pc:docMk/>
            <pc:sldMk cId="3316016221" sldId="2835"/>
            <ac:spMk id="15" creationId="{248CE90A-FA57-80E5-891B-EBAA07F08525}"/>
          </ac:spMkLst>
        </pc:spChg>
        <pc:spChg chg="add del mod">
          <ac:chgData name="Felipe Bottrel" userId="e00b4259-9723-4db6-b797-40eb69d4c8a1" providerId="ADAL" clId="{89822D8D-E5CA-0A4D-B81C-DA2AB441FF74}" dt="2024-05-04T21:28:22.828" v="511" actId="6264"/>
          <ac:spMkLst>
            <pc:docMk/>
            <pc:sldMk cId="3316016221" sldId="2835"/>
            <ac:spMk id="16" creationId="{3434AF6A-4444-AFBA-B306-FA2E8F81B2CF}"/>
          </ac:spMkLst>
        </pc:spChg>
        <pc:spChg chg="add del mod">
          <ac:chgData name="Felipe Bottrel" userId="e00b4259-9723-4db6-b797-40eb69d4c8a1" providerId="ADAL" clId="{89822D8D-E5CA-0A4D-B81C-DA2AB441FF74}" dt="2024-05-04T21:28:22.828" v="511" actId="6264"/>
          <ac:spMkLst>
            <pc:docMk/>
            <pc:sldMk cId="3316016221" sldId="2835"/>
            <ac:spMk id="17" creationId="{77D32BC0-D5AA-D5AF-C571-C28C62BA4859}"/>
          </ac:spMkLst>
        </pc:spChg>
        <pc:spChg chg="add del mod">
          <ac:chgData name="Felipe Bottrel" userId="e00b4259-9723-4db6-b797-40eb69d4c8a1" providerId="ADAL" clId="{89822D8D-E5CA-0A4D-B81C-DA2AB441FF74}" dt="2024-05-04T21:42:58.312" v="577" actId="6264"/>
          <ac:spMkLst>
            <pc:docMk/>
            <pc:sldMk cId="3316016221" sldId="2835"/>
            <ac:spMk id="18" creationId="{9CB1EC96-6D8E-C75D-A970-591B87EC4CAF}"/>
          </ac:spMkLst>
        </pc:spChg>
        <pc:spChg chg="add del mod">
          <ac:chgData name="Felipe Bottrel" userId="e00b4259-9723-4db6-b797-40eb69d4c8a1" providerId="ADAL" clId="{89822D8D-E5CA-0A4D-B81C-DA2AB441FF74}" dt="2024-05-04T21:42:58.312" v="577" actId="6264"/>
          <ac:spMkLst>
            <pc:docMk/>
            <pc:sldMk cId="3316016221" sldId="2835"/>
            <ac:spMk id="19" creationId="{35EB504E-2A28-2557-2080-98C67EAA801D}"/>
          </ac:spMkLst>
        </pc:spChg>
        <pc:spChg chg="add del mod">
          <ac:chgData name="Felipe Bottrel" userId="e00b4259-9723-4db6-b797-40eb69d4c8a1" providerId="ADAL" clId="{89822D8D-E5CA-0A4D-B81C-DA2AB441FF74}" dt="2024-05-04T21:42:58.312" v="577" actId="6264"/>
          <ac:spMkLst>
            <pc:docMk/>
            <pc:sldMk cId="3316016221" sldId="2835"/>
            <ac:spMk id="20" creationId="{EC6ACCE2-3D3C-7210-9BF3-9927D697A418}"/>
          </ac:spMkLst>
        </pc:spChg>
        <pc:spChg chg="add del mod">
          <ac:chgData name="Felipe Bottrel" userId="e00b4259-9723-4db6-b797-40eb69d4c8a1" providerId="ADAL" clId="{89822D8D-E5CA-0A4D-B81C-DA2AB441FF74}" dt="2024-05-04T21:42:58.312" v="577" actId="6264"/>
          <ac:spMkLst>
            <pc:docMk/>
            <pc:sldMk cId="3316016221" sldId="2835"/>
            <ac:spMk id="21" creationId="{4A9CBF26-2FA5-3889-2715-DF7B9A66F9FA}"/>
          </ac:spMkLst>
        </pc:spChg>
      </pc:sldChg>
      <pc:sldChg chg="addSp delSp modSp del mod chgLayout">
        <pc:chgData name="Felipe Bottrel" userId="e00b4259-9723-4db6-b797-40eb69d4c8a1" providerId="ADAL" clId="{89822D8D-E5CA-0A4D-B81C-DA2AB441FF74}" dt="2024-05-04T21:36:39.891" v="514" actId="2696"/>
        <pc:sldMkLst>
          <pc:docMk/>
          <pc:sldMk cId="4142129233" sldId="2836"/>
        </pc:sldMkLst>
        <pc:spChg chg="mod ord">
          <ac:chgData name="Felipe Bottrel" userId="e00b4259-9723-4db6-b797-40eb69d4c8a1" providerId="ADAL" clId="{89822D8D-E5CA-0A4D-B81C-DA2AB441FF74}" dt="2024-05-04T21:28:25.167" v="513" actId="6264"/>
          <ac:spMkLst>
            <pc:docMk/>
            <pc:sldMk cId="4142129233" sldId="2836"/>
            <ac:spMk id="2" creationId="{915D444A-40EB-9A49-8309-CBC27BD98A7D}"/>
          </ac:spMkLst>
        </pc:spChg>
        <pc:spChg chg="mod ord">
          <ac:chgData name="Felipe Bottrel" userId="e00b4259-9723-4db6-b797-40eb69d4c8a1" providerId="ADAL" clId="{89822D8D-E5CA-0A4D-B81C-DA2AB441FF74}" dt="2024-05-04T21:28:25.167" v="513" actId="6264"/>
          <ac:spMkLst>
            <pc:docMk/>
            <pc:sldMk cId="4142129233" sldId="2836"/>
            <ac:spMk id="3" creationId="{3747A82C-5367-B640-A5FC-42A9126D95FB}"/>
          </ac:spMkLst>
        </pc:spChg>
        <pc:spChg chg="add del mod">
          <ac:chgData name="Felipe Bottrel" userId="e00b4259-9723-4db6-b797-40eb69d4c8a1" providerId="ADAL" clId="{89822D8D-E5CA-0A4D-B81C-DA2AB441FF74}" dt="2024-05-04T21:28:25.167" v="513" actId="6264"/>
          <ac:spMkLst>
            <pc:docMk/>
            <pc:sldMk cId="4142129233" sldId="2836"/>
            <ac:spMk id="4" creationId="{A2E60DB6-E078-24F0-6CCB-2613AB72BA5A}"/>
          </ac:spMkLst>
        </pc:spChg>
        <pc:spChg chg="add del mod">
          <ac:chgData name="Felipe Bottrel" userId="e00b4259-9723-4db6-b797-40eb69d4c8a1" providerId="ADAL" clId="{89822D8D-E5CA-0A4D-B81C-DA2AB441FF74}" dt="2024-05-04T21:28:25.167" v="513" actId="6264"/>
          <ac:spMkLst>
            <pc:docMk/>
            <pc:sldMk cId="4142129233" sldId="2836"/>
            <ac:spMk id="5" creationId="{40E3B690-5E1A-9468-733C-7DA7FE125B86}"/>
          </ac:spMkLst>
        </pc:spChg>
        <pc:spChg chg="add del mod">
          <ac:chgData name="Felipe Bottrel" userId="e00b4259-9723-4db6-b797-40eb69d4c8a1" providerId="ADAL" clId="{89822D8D-E5CA-0A4D-B81C-DA2AB441FF74}" dt="2024-05-04T21:28:25.167" v="513" actId="6264"/>
          <ac:spMkLst>
            <pc:docMk/>
            <pc:sldMk cId="4142129233" sldId="2836"/>
            <ac:spMk id="6" creationId="{138DE2EE-6F76-B4B9-5475-1227B107DB5E}"/>
          </ac:spMkLst>
        </pc:spChg>
        <pc:spChg chg="add del mod">
          <ac:chgData name="Felipe Bottrel" userId="e00b4259-9723-4db6-b797-40eb69d4c8a1" providerId="ADAL" clId="{89822D8D-E5CA-0A4D-B81C-DA2AB441FF74}" dt="2024-05-04T21:28:25.167" v="513" actId="6264"/>
          <ac:spMkLst>
            <pc:docMk/>
            <pc:sldMk cId="4142129233" sldId="2836"/>
            <ac:spMk id="7" creationId="{B07D1A7E-BE51-1C35-B04B-F091EAE5F04C}"/>
          </ac:spMkLst>
        </pc:spChg>
        <pc:spChg chg="mod ord">
          <ac:chgData name="Felipe Bottrel" userId="e00b4259-9723-4db6-b797-40eb69d4c8a1" providerId="ADAL" clId="{89822D8D-E5CA-0A4D-B81C-DA2AB441FF74}" dt="2024-05-04T21:28:25.167" v="513" actId="6264"/>
          <ac:spMkLst>
            <pc:docMk/>
            <pc:sldMk cId="4142129233" sldId="2836"/>
            <ac:spMk id="15" creationId="{5D185E3F-F3BF-C2A2-1837-747A60CB1C2D}"/>
          </ac:spMkLst>
        </pc:spChg>
        <pc:spChg chg="mod ord">
          <ac:chgData name="Felipe Bottrel" userId="e00b4259-9723-4db6-b797-40eb69d4c8a1" providerId="ADAL" clId="{89822D8D-E5CA-0A4D-B81C-DA2AB441FF74}" dt="2024-05-04T21:28:25.167" v="513" actId="6264"/>
          <ac:spMkLst>
            <pc:docMk/>
            <pc:sldMk cId="4142129233" sldId="2836"/>
            <ac:spMk id="18" creationId="{7A83D3B7-E9AD-B339-486B-555C576C3DD8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4T22:03:39.600" v="907" actId="6264"/>
        <pc:sldMkLst>
          <pc:docMk/>
          <pc:sldMk cId="2846811871" sldId="2838"/>
        </pc:sldMkLst>
        <pc:spChg chg="mod or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2" creationId="{FB38DA47-12A7-C14A-8163-30B05A0A03C8}"/>
          </ac:spMkLst>
        </pc:spChg>
        <pc:spChg chg="mod or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3" creationId="{A46E2750-7FAB-E444-A179-C2553807DFA5}"/>
          </ac:spMkLst>
        </pc:spChg>
        <pc:spChg chg="add del mo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4" creationId="{8C4119C3-5426-56D2-C754-74B0C40C8220}"/>
          </ac:spMkLst>
        </pc:spChg>
        <pc:spChg chg="add del mo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5" creationId="{2B3DBE3A-593A-ED95-CC19-2850C28F40C9}"/>
          </ac:spMkLst>
        </pc:spChg>
        <pc:spChg chg="add del mo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6" creationId="{D9624FFB-ECED-CF6C-E187-600A26E8A157}"/>
          </ac:spMkLst>
        </pc:spChg>
        <pc:spChg chg="add del mo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7" creationId="{71C68B27-6B3D-910F-78B7-3381B7853014}"/>
          </ac:spMkLst>
        </pc:spChg>
        <pc:spChg chg="add del mo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8" creationId="{E69AAF20-54AD-63A9-977E-8ECCA41D3903}"/>
          </ac:spMkLst>
        </pc:spChg>
        <pc:spChg chg="add del mo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9" creationId="{AB8FD907-5804-FCE1-03BD-E98BA8BF6050}"/>
          </ac:spMkLst>
        </pc:spChg>
        <pc:spChg chg="mod or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10" creationId="{305B2E23-A91A-414B-A25B-5D4F1FA35DFB}"/>
          </ac:spMkLst>
        </pc:spChg>
        <pc:spChg chg="mod or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11" creationId="{29FD8D5A-18BC-9644-A761-FA932C6FF6E5}"/>
          </ac:spMkLst>
        </pc:spChg>
        <pc:spChg chg="mod or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12" creationId="{5165E73A-2CA6-8747-96EB-50E701248B43}"/>
          </ac:spMkLst>
        </pc:spChg>
        <pc:spChg chg="mod or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13" creationId="{6D677266-C955-6D4A-81E1-1C99E9040BD7}"/>
          </ac:spMkLst>
        </pc:spChg>
        <pc:spChg chg="add del mo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14" creationId="{B7FB55F6-2F6A-2DBA-53D6-67CE18D32142}"/>
          </ac:spMkLst>
        </pc:spChg>
        <pc:spChg chg="mod ord">
          <ac:chgData name="Felipe Bottrel" userId="e00b4259-9723-4db6-b797-40eb69d4c8a1" providerId="ADAL" clId="{89822D8D-E5CA-0A4D-B81C-DA2AB441FF74}" dt="2024-05-04T22:03:39.600" v="907" actId="6264"/>
          <ac:spMkLst>
            <pc:docMk/>
            <pc:sldMk cId="2846811871" sldId="2838"/>
            <ac:spMk id="16" creationId="{C5445260-626E-8948-87BE-A1516C2B9BF2}"/>
          </ac:spMkLst>
        </pc:spChg>
      </pc:sldChg>
      <pc:sldChg chg="addSp delSp modSp mod chgLayout">
        <pc:chgData name="Felipe Bottrel" userId="e00b4259-9723-4db6-b797-40eb69d4c8a1" providerId="ADAL" clId="{89822D8D-E5CA-0A4D-B81C-DA2AB441FF74}" dt="2024-05-05T22:35:15.632" v="995" actId="6264"/>
        <pc:sldMkLst>
          <pc:docMk/>
          <pc:sldMk cId="4253453131" sldId="2842"/>
        </pc:sldMkLst>
        <pc:spChg chg="del">
          <ac:chgData name="Felipe Bottrel" userId="e00b4259-9723-4db6-b797-40eb69d4c8a1" providerId="ADAL" clId="{89822D8D-E5CA-0A4D-B81C-DA2AB441FF74}" dt="2024-05-05T22:35:15.632" v="995" actId="6264"/>
          <ac:spMkLst>
            <pc:docMk/>
            <pc:sldMk cId="4253453131" sldId="2842"/>
            <ac:spMk id="2" creationId="{C983D747-23A7-10B7-D0B8-1789F557BBA4}"/>
          </ac:spMkLst>
        </pc:spChg>
        <pc:spChg chg="mod ord">
          <ac:chgData name="Felipe Bottrel" userId="e00b4259-9723-4db6-b797-40eb69d4c8a1" providerId="ADAL" clId="{89822D8D-E5CA-0A4D-B81C-DA2AB441FF74}" dt="2024-05-05T22:35:15.632" v="995" actId="6264"/>
          <ac:spMkLst>
            <pc:docMk/>
            <pc:sldMk cId="4253453131" sldId="2842"/>
            <ac:spMk id="3" creationId="{156125BD-D67D-7B9C-226F-F04B8BBE5F19}"/>
          </ac:spMkLst>
        </pc:spChg>
        <pc:spChg chg="add del mod">
          <ac:chgData name="Felipe Bottrel" userId="e00b4259-9723-4db6-b797-40eb69d4c8a1" providerId="ADAL" clId="{89822D8D-E5CA-0A4D-B81C-DA2AB441FF74}" dt="2024-05-05T22:35:15.632" v="995" actId="6264"/>
          <ac:spMkLst>
            <pc:docMk/>
            <pc:sldMk cId="4253453131" sldId="2842"/>
            <ac:spMk id="4" creationId="{D392CAC4-C843-CB09-94D3-271CFCC13BCB}"/>
          </ac:spMkLst>
        </pc:spChg>
        <pc:spChg chg="add mod ord">
          <ac:chgData name="Felipe Bottrel" userId="e00b4259-9723-4db6-b797-40eb69d4c8a1" providerId="ADAL" clId="{89822D8D-E5CA-0A4D-B81C-DA2AB441FF74}" dt="2024-05-05T22:35:15.632" v="995" actId="6264"/>
          <ac:spMkLst>
            <pc:docMk/>
            <pc:sldMk cId="4253453131" sldId="2842"/>
            <ac:spMk id="5" creationId="{1FBDD67D-AA91-8E2C-A674-983DAA66A82F}"/>
          </ac:spMkLst>
        </pc:spChg>
      </pc:sldChg>
      <pc:sldChg chg="modSp mod">
        <pc:chgData name="Felipe Bottrel" userId="e00b4259-9723-4db6-b797-40eb69d4c8a1" providerId="ADAL" clId="{89822D8D-E5CA-0A4D-B81C-DA2AB441FF74}" dt="2024-05-05T22:34:35.990" v="986" actId="20577"/>
        <pc:sldMkLst>
          <pc:docMk/>
          <pc:sldMk cId="2330545185" sldId="2844"/>
        </pc:sldMkLst>
        <pc:spChg chg="mod">
          <ac:chgData name="Felipe Bottrel" userId="e00b4259-9723-4db6-b797-40eb69d4c8a1" providerId="ADAL" clId="{89822D8D-E5CA-0A4D-B81C-DA2AB441FF74}" dt="2024-05-05T22:34:35.990" v="986" actId="20577"/>
          <ac:spMkLst>
            <pc:docMk/>
            <pc:sldMk cId="2330545185" sldId="2844"/>
            <ac:spMk id="9" creationId="{F043EED4-4A89-AC91-1655-5BAF6B7FDFF1}"/>
          </ac:spMkLst>
        </pc:spChg>
      </pc:sldChg>
      <pc:sldChg chg="addSp delSp modSp mod">
        <pc:chgData name="Felipe Bottrel" userId="e00b4259-9723-4db6-b797-40eb69d4c8a1" providerId="ADAL" clId="{89822D8D-E5CA-0A4D-B81C-DA2AB441FF74}" dt="2024-05-15T12:49:16.934" v="1822" actId="22"/>
        <pc:sldMkLst>
          <pc:docMk/>
          <pc:sldMk cId="2846974293" sldId="2851"/>
        </pc:sldMkLst>
        <pc:spChg chg="add del">
          <ac:chgData name="Felipe Bottrel" userId="e00b4259-9723-4db6-b797-40eb69d4c8a1" providerId="ADAL" clId="{89822D8D-E5CA-0A4D-B81C-DA2AB441FF74}" dt="2024-05-09T15:12:47.536" v="1108"/>
          <ac:spMkLst>
            <pc:docMk/>
            <pc:sldMk cId="2846974293" sldId="2851"/>
            <ac:spMk id="3" creationId="{F05E71B3-30D8-F4CC-04CE-B84E3F0E6054}"/>
          </ac:spMkLst>
        </pc:spChg>
        <pc:spChg chg="add del">
          <ac:chgData name="Felipe Bottrel" userId="e00b4259-9723-4db6-b797-40eb69d4c8a1" providerId="ADAL" clId="{89822D8D-E5CA-0A4D-B81C-DA2AB441FF74}" dt="2024-05-15T12:49:16.934" v="1822" actId="22"/>
          <ac:spMkLst>
            <pc:docMk/>
            <pc:sldMk cId="2846974293" sldId="2851"/>
            <ac:spMk id="5" creationId="{61618B17-BE92-6B7D-F6AD-3C36EF4E0206}"/>
          </ac:spMkLst>
        </pc:spChg>
        <pc:spChg chg="add del">
          <ac:chgData name="Felipe Bottrel" userId="e00b4259-9723-4db6-b797-40eb69d4c8a1" providerId="ADAL" clId="{89822D8D-E5CA-0A4D-B81C-DA2AB441FF74}" dt="2024-05-09T15:14:21.863" v="1198"/>
          <ac:spMkLst>
            <pc:docMk/>
            <pc:sldMk cId="2846974293" sldId="2851"/>
            <ac:spMk id="5" creationId="{74006BD5-71E1-A6E4-5CB0-7352C9149A66}"/>
          </ac:spMkLst>
        </pc:spChg>
        <pc:picChg chg="add del">
          <ac:chgData name="Felipe Bottrel" userId="e00b4259-9723-4db6-b797-40eb69d4c8a1" providerId="ADAL" clId="{89822D8D-E5CA-0A4D-B81C-DA2AB441FF74}" dt="2024-05-09T15:53:40.560" v="1653" actId="478"/>
          <ac:picMkLst>
            <pc:docMk/>
            <pc:sldMk cId="2846974293" sldId="2851"/>
            <ac:picMk id="7" creationId="{3E6017D6-4684-EE56-903A-DC33A05B6B5B}"/>
          </ac:picMkLst>
        </pc:picChg>
        <pc:picChg chg="add del mod">
          <ac:chgData name="Felipe Bottrel" userId="e00b4259-9723-4db6-b797-40eb69d4c8a1" providerId="ADAL" clId="{89822D8D-E5CA-0A4D-B81C-DA2AB441FF74}" dt="2024-05-09T15:53:44.270" v="1656" actId="478"/>
          <ac:picMkLst>
            <pc:docMk/>
            <pc:sldMk cId="2846974293" sldId="2851"/>
            <ac:picMk id="8" creationId="{274C755C-6F2B-ACBC-FD5E-DCEE3749E2B5}"/>
          </ac:picMkLst>
        </pc:picChg>
        <pc:picChg chg="add mod">
          <ac:chgData name="Felipe Bottrel" userId="e00b4259-9723-4db6-b797-40eb69d4c8a1" providerId="ADAL" clId="{89822D8D-E5CA-0A4D-B81C-DA2AB441FF74}" dt="2024-05-09T15:53:15.418" v="1642"/>
          <ac:picMkLst>
            <pc:docMk/>
            <pc:sldMk cId="2846974293" sldId="2851"/>
            <ac:picMk id="9" creationId="{A41F7348-36ED-EE41-86D2-0F18BC502A85}"/>
          </ac:picMkLst>
        </pc:picChg>
      </pc:sldChg>
      <pc:sldChg chg="modSp mod">
        <pc:chgData name="Felipe Bottrel" userId="e00b4259-9723-4db6-b797-40eb69d4c8a1" providerId="ADAL" clId="{89822D8D-E5CA-0A4D-B81C-DA2AB441FF74}" dt="2024-05-10T19:21:19.976" v="1671" actId="207"/>
        <pc:sldMkLst>
          <pc:docMk/>
          <pc:sldMk cId="2160689800" sldId="2852"/>
        </pc:sldMkLst>
        <pc:spChg chg="mod">
          <ac:chgData name="Felipe Bottrel" userId="e00b4259-9723-4db6-b797-40eb69d4c8a1" providerId="ADAL" clId="{89822D8D-E5CA-0A4D-B81C-DA2AB441FF74}" dt="2024-05-10T19:21:19.976" v="1671" actId="207"/>
          <ac:spMkLst>
            <pc:docMk/>
            <pc:sldMk cId="2160689800" sldId="2852"/>
            <ac:spMk id="16" creationId="{D9CD014E-98E3-BE5E-8E27-A7F965F81310}"/>
          </ac:spMkLst>
        </pc:spChg>
        <pc:spChg chg="mod">
          <ac:chgData name="Felipe Bottrel" userId="e00b4259-9723-4db6-b797-40eb69d4c8a1" providerId="ADAL" clId="{89822D8D-E5CA-0A4D-B81C-DA2AB441FF74}" dt="2024-05-10T19:20:08.428" v="1664" actId="2711"/>
          <ac:spMkLst>
            <pc:docMk/>
            <pc:sldMk cId="2160689800" sldId="2852"/>
            <ac:spMk id="18" creationId="{96C0DE08-AF6E-5DBB-CA23-A61B8FF9F38B}"/>
          </ac:spMkLst>
        </pc:spChg>
        <pc:picChg chg="mod">
          <ac:chgData name="Felipe Bottrel" userId="e00b4259-9723-4db6-b797-40eb69d4c8a1" providerId="ADAL" clId="{89822D8D-E5CA-0A4D-B81C-DA2AB441FF74}" dt="2024-05-04T19:19:43.200" v="0"/>
          <ac:picMkLst>
            <pc:docMk/>
            <pc:sldMk cId="2160689800" sldId="2852"/>
            <ac:picMk id="8" creationId="{551C7E12-BCCF-BEDA-D4E6-DEE535A8EF85}"/>
          </ac:picMkLst>
        </pc:picChg>
      </pc:sldChg>
      <pc:sldChg chg="addSp delSp modSp mod">
        <pc:chgData name="Felipe Bottrel" userId="e00b4259-9723-4db6-b797-40eb69d4c8a1" providerId="ADAL" clId="{89822D8D-E5CA-0A4D-B81C-DA2AB441FF74}" dt="2024-05-09T15:53:39.079" v="1652" actId="478"/>
        <pc:sldMkLst>
          <pc:docMk/>
          <pc:sldMk cId="311514760" sldId="2853"/>
        </pc:sldMkLst>
        <pc:picChg chg="add mod">
          <ac:chgData name="Felipe Bottrel" userId="e00b4259-9723-4db6-b797-40eb69d4c8a1" providerId="ADAL" clId="{89822D8D-E5CA-0A4D-B81C-DA2AB441FF74}" dt="2024-05-09T15:53:38.590" v="1651" actId="692"/>
          <ac:picMkLst>
            <pc:docMk/>
            <pc:sldMk cId="311514760" sldId="2853"/>
            <ac:picMk id="3" creationId="{D99F7B28-3FD1-8896-6555-BA8D62B2FF8A}"/>
          </ac:picMkLst>
        </pc:picChg>
        <pc:picChg chg="add del">
          <ac:chgData name="Felipe Bottrel" userId="e00b4259-9723-4db6-b797-40eb69d4c8a1" providerId="ADAL" clId="{89822D8D-E5CA-0A4D-B81C-DA2AB441FF74}" dt="2024-05-09T15:53:39.079" v="1652" actId="478"/>
          <ac:picMkLst>
            <pc:docMk/>
            <pc:sldMk cId="311514760" sldId="2853"/>
            <ac:picMk id="4" creationId="{CC16B4E1-076D-A00A-E098-0DABCA1233F2}"/>
          </ac:picMkLst>
        </pc:picChg>
      </pc:sldChg>
      <pc:sldChg chg="addSp delSp modSp mod chgLayout">
        <pc:chgData name="Felipe Bottrel" userId="e00b4259-9723-4db6-b797-40eb69d4c8a1" providerId="ADAL" clId="{89822D8D-E5CA-0A4D-B81C-DA2AB441FF74}" dt="2024-05-13T19:30:56.129" v="1697" actId="6264"/>
        <pc:sldMkLst>
          <pc:docMk/>
          <pc:sldMk cId="3073220942" sldId="2854"/>
        </pc:sldMkLst>
        <pc:spChg chg="mod or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2" creationId="{FB38DA47-12A7-C14A-8163-30B05A0A03C8}"/>
          </ac:spMkLst>
        </pc:spChg>
        <pc:spChg chg="add del mo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3" creationId="{E85CFD03-5BC4-129E-6CBC-236A8DFF7B87}"/>
          </ac:spMkLst>
        </pc:spChg>
        <pc:spChg chg="add del mo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4" creationId="{CD883D0F-B75E-875B-F6DE-CC234FCF4B0C}"/>
          </ac:spMkLst>
        </pc:spChg>
        <pc:spChg chg="add del mo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5" creationId="{48B7F212-E7F8-5B2D-986B-242C940A5E8A}"/>
          </ac:spMkLst>
        </pc:spChg>
        <pc:spChg chg="add del mo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6" creationId="{260A1E86-7EFA-C130-9869-2A7B1965DC01}"/>
          </ac:spMkLst>
        </pc:spChg>
        <pc:spChg chg="mod or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7" creationId="{17CCE61C-212C-1940-8A99-141984425B51}"/>
          </ac:spMkLst>
        </pc:spChg>
        <pc:spChg chg="mod or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8" creationId="{F24754A4-2EAB-C84E-B0C7-2ED18CF31762}"/>
          </ac:spMkLst>
        </pc:spChg>
        <pc:spChg chg="add del mo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9" creationId="{CD10B18C-DBDA-EB49-43EB-4A737DA2CD29}"/>
          </ac:spMkLst>
        </pc:spChg>
        <pc:spChg chg="mod or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43" creationId="{E025F286-7217-D487-5B6A-99BF41EC74E4}"/>
          </ac:spMkLst>
        </pc:spChg>
        <pc:spChg chg="mod ord">
          <ac:chgData name="Felipe Bottrel" userId="e00b4259-9723-4db6-b797-40eb69d4c8a1" providerId="ADAL" clId="{89822D8D-E5CA-0A4D-B81C-DA2AB441FF74}" dt="2024-05-13T19:30:56.129" v="1697" actId="6264"/>
          <ac:spMkLst>
            <pc:docMk/>
            <pc:sldMk cId="3073220942" sldId="2854"/>
            <ac:spMk id="45" creationId="{248B835B-05D0-251E-35CD-99AB087F495C}"/>
          </ac:spMkLst>
        </pc:spChg>
      </pc:sldChg>
      <pc:sldChg chg="ord">
        <pc:chgData name="Felipe Bottrel" userId="e00b4259-9723-4db6-b797-40eb69d4c8a1" providerId="ADAL" clId="{89822D8D-E5CA-0A4D-B81C-DA2AB441FF74}" dt="2024-05-14T13:48:16.709" v="1758" actId="20578"/>
        <pc:sldMkLst>
          <pc:docMk/>
          <pc:sldMk cId="3828019744" sldId="2859"/>
        </pc:sldMkLst>
      </pc:sldChg>
      <pc:sldChg chg="addSp delSp modSp add mod modClrScheme chgLayout">
        <pc:chgData name="Felipe Bottrel" userId="e00b4259-9723-4db6-b797-40eb69d4c8a1" providerId="ADAL" clId="{89822D8D-E5CA-0A4D-B81C-DA2AB441FF74}" dt="2024-05-05T22:36:52.708" v="1014" actId="20577"/>
        <pc:sldMkLst>
          <pc:docMk/>
          <pc:sldMk cId="3781185817" sldId="2863"/>
        </pc:sldMkLst>
        <pc:spChg chg="mod ord">
          <ac:chgData name="Felipe Bottrel" userId="e00b4259-9723-4db6-b797-40eb69d4c8a1" providerId="ADAL" clId="{89822D8D-E5CA-0A4D-B81C-DA2AB441FF74}" dt="2024-05-05T22:36:52.708" v="1014" actId="20577"/>
          <ac:spMkLst>
            <pc:docMk/>
            <pc:sldMk cId="3781185817" sldId="2863"/>
            <ac:spMk id="2" creationId="{915D444A-40EB-9A49-8309-CBC27BD98A7D}"/>
          </ac:spMkLst>
        </pc:spChg>
        <pc:spChg chg="mod ord">
          <ac:chgData name="Felipe Bottrel" userId="e00b4259-9723-4db6-b797-40eb69d4c8a1" providerId="ADAL" clId="{89822D8D-E5CA-0A4D-B81C-DA2AB441FF74}" dt="2024-05-04T21:39:49.038" v="546" actId="6264"/>
          <ac:spMkLst>
            <pc:docMk/>
            <pc:sldMk cId="3781185817" sldId="2863"/>
            <ac:spMk id="3" creationId="{3747A82C-5367-B640-A5FC-42A9126D95FB}"/>
          </ac:spMkLst>
        </pc:spChg>
        <pc:spChg chg="add del mod">
          <ac:chgData name="Felipe Bottrel" userId="e00b4259-9723-4db6-b797-40eb69d4c8a1" providerId="ADAL" clId="{89822D8D-E5CA-0A4D-B81C-DA2AB441FF74}" dt="2024-05-04T21:39:49.038" v="546" actId="6264"/>
          <ac:spMkLst>
            <pc:docMk/>
            <pc:sldMk cId="3781185817" sldId="2863"/>
            <ac:spMk id="4" creationId="{93A38C09-17B1-221C-DBBD-98B73100BF4F}"/>
          </ac:spMkLst>
        </pc:spChg>
        <pc:spChg chg="add del mod">
          <ac:chgData name="Felipe Bottrel" userId="e00b4259-9723-4db6-b797-40eb69d4c8a1" providerId="ADAL" clId="{89822D8D-E5CA-0A4D-B81C-DA2AB441FF74}" dt="2024-05-04T21:39:49.038" v="546" actId="6264"/>
          <ac:spMkLst>
            <pc:docMk/>
            <pc:sldMk cId="3781185817" sldId="2863"/>
            <ac:spMk id="5" creationId="{8FD5A7FC-4ADF-D4CC-DDA0-9F4426EDFF0E}"/>
          </ac:spMkLst>
        </pc:spChg>
        <pc:spChg chg="add del mod">
          <ac:chgData name="Felipe Bottrel" userId="e00b4259-9723-4db6-b797-40eb69d4c8a1" providerId="ADAL" clId="{89822D8D-E5CA-0A4D-B81C-DA2AB441FF74}" dt="2024-05-04T21:39:49.038" v="546" actId="6264"/>
          <ac:spMkLst>
            <pc:docMk/>
            <pc:sldMk cId="3781185817" sldId="2863"/>
            <ac:spMk id="6" creationId="{D4614639-E6E4-F559-DBB5-6C6378966311}"/>
          </ac:spMkLst>
        </pc:spChg>
        <pc:spChg chg="add del mod">
          <ac:chgData name="Felipe Bottrel" userId="e00b4259-9723-4db6-b797-40eb69d4c8a1" providerId="ADAL" clId="{89822D8D-E5CA-0A4D-B81C-DA2AB441FF74}" dt="2024-05-04T21:39:49.038" v="546" actId="6264"/>
          <ac:spMkLst>
            <pc:docMk/>
            <pc:sldMk cId="3781185817" sldId="2863"/>
            <ac:spMk id="7" creationId="{7E694948-7BFF-C751-BCA5-0089362F9656}"/>
          </ac:spMkLst>
        </pc:spChg>
        <pc:spChg chg="mod ord">
          <ac:chgData name="Felipe Bottrel" userId="e00b4259-9723-4db6-b797-40eb69d4c8a1" providerId="ADAL" clId="{89822D8D-E5CA-0A4D-B81C-DA2AB441FF74}" dt="2024-05-04T21:39:49.038" v="546" actId="6264"/>
          <ac:spMkLst>
            <pc:docMk/>
            <pc:sldMk cId="3781185817" sldId="2863"/>
            <ac:spMk id="18" creationId="{7A83D3B7-E9AD-B339-486B-555C576C3DD8}"/>
          </ac:spMkLst>
        </pc:spChg>
        <pc:spChg chg="mod ord">
          <ac:chgData name="Felipe Bottrel" userId="e00b4259-9723-4db6-b797-40eb69d4c8a1" providerId="ADAL" clId="{89822D8D-E5CA-0A4D-B81C-DA2AB441FF74}" dt="2024-05-04T21:39:49.038" v="546" actId="6264"/>
          <ac:spMkLst>
            <pc:docMk/>
            <pc:sldMk cId="3781185817" sldId="2863"/>
            <ac:spMk id="61" creationId="{3FB83F99-6D9E-00FF-C850-AD596F163C29}"/>
          </ac:spMkLst>
        </pc:spChg>
      </pc:sldChg>
      <pc:sldChg chg="addSp delSp modSp add mod modClrScheme chgLayout">
        <pc:chgData name="Felipe Bottrel" userId="e00b4259-9723-4db6-b797-40eb69d4c8a1" providerId="ADAL" clId="{89822D8D-E5CA-0A4D-B81C-DA2AB441FF74}" dt="2024-05-05T22:36:55.959" v="1015"/>
        <pc:sldMkLst>
          <pc:docMk/>
          <pc:sldMk cId="4174643173" sldId="2864"/>
        </pc:sldMkLst>
        <pc:spChg chg="add del mod">
          <ac:chgData name="Felipe Bottrel" userId="e00b4259-9723-4db6-b797-40eb69d4c8a1" providerId="ADAL" clId="{89822D8D-E5CA-0A4D-B81C-DA2AB441FF74}" dt="2024-05-04T21:39:55.068" v="548" actId="6264"/>
          <ac:spMkLst>
            <pc:docMk/>
            <pc:sldMk cId="4174643173" sldId="2864"/>
            <ac:spMk id="2" creationId="{93415FA5-60AB-DF71-9C88-A1E7C2AB3F15}"/>
          </ac:spMkLst>
        </pc:spChg>
        <pc:spChg chg="add del mod">
          <ac:chgData name="Felipe Bottrel" userId="e00b4259-9723-4db6-b797-40eb69d4c8a1" providerId="ADAL" clId="{89822D8D-E5CA-0A4D-B81C-DA2AB441FF74}" dt="2024-05-04T21:39:55.068" v="548" actId="6264"/>
          <ac:spMkLst>
            <pc:docMk/>
            <pc:sldMk cId="4174643173" sldId="2864"/>
            <ac:spMk id="3" creationId="{A485F1F0-6A25-114E-866D-A8C3F1729596}"/>
          </ac:spMkLst>
        </pc:spChg>
        <pc:spChg chg="add del mod">
          <ac:chgData name="Felipe Bottrel" userId="e00b4259-9723-4db6-b797-40eb69d4c8a1" providerId="ADAL" clId="{89822D8D-E5CA-0A4D-B81C-DA2AB441FF74}" dt="2024-05-04T21:39:55.068" v="548" actId="6264"/>
          <ac:spMkLst>
            <pc:docMk/>
            <pc:sldMk cId="4174643173" sldId="2864"/>
            <ac:spMk id="4" creationId="{BD04E88C-7C70-A26E-76F0-984DBC1D9423}"/>
          </ac:spMkLst>
        </pc:spChg>
        <pc:spChg chg="add del mod">
          <ac:chgData name="Felipe Bottrel" userId="e00b4259-9723-4db6-b797-40eb69d4c8a1" providerId="ADAL" clId="{89822D8D-E5CA-0A4D-B81C-DA2AB441FF74}" dt="2024-05-04T21:39:55.068" v="548" actId="6264"/>
          <ac:spMkLst>
            <pc:docMk/>
            <pc:sldMk cId="4174643173" sldId="2864"/>
            <ac:spMk id="5" creationId="{4109849E-23A1-FD54-08D6-9CE15B347F7D}"/>
          </ac:spMkLst>
        </pc:spChg>
        <pc:spChg chg="mod ord">
          <ac:chgData name="Felipe Bottrel" userId="e00b4259-9723-4db6-b797-40eb69d4c8a1" providerId="ADAL" clId="{89822D8D-E5CA-0A4D-B81C-DA2AB441FF74}" dt="2024-05-05T22:36:55.959" v="1015"/>
          <ac:spMkLst>
            <pc:docMk/>
            <pc:sldMk cId="4174643173" sldId="2864"/>
            <ac:spMk id="6" creationId="{56E38C97-E5F0-CE06-19EF-07001E45FAC5}"/>
          </ac:spMkLst>
        </pc:spChg>
        <pc:spChg chg="del mod ord">
          <ac:chgData name="Felipe Bottrel" userId="e00b4259-9723-4db6-b797-40eb69d4c8a1" providerId="ADAL" clId="{89822D8D-E5CA-0A4D-B81C-DA2AB441FF74}" dt="2024-05-04T21:39:59.327" v="552" actId="478"/>
          <ac:spMkLst>
            <pc:docMk/>
            <pc:sldMk cId="4174643173" sldId="2864"/>
            <ac:spMk id="7" creationId="{C2A6AFD8-ABD5-484B-8542-521DD8FABFBB}"/>
          </ac:spMkLst>
        </pc:spChg>
        <pc:spChg chg="mod ord">
          <ac:chgData name="Felipe Bottrel" userId="e00b4259-9723-4db6-b797-40eb69d4c8a1" providerId="ADAL" clId="{89822D8D-E5CA-0A4D-B81C-DA2AB441FF74}" dt="2024-05-04T21:40:00.356" v="553" actId="6264"/>
          <ac:spMkLst>
            <pc:docMk/>
            <pc:sldMk cId="4174643173" sldId="2864"/>
            <ac:spMk id="8" creationId="{386F5101-ACA9-F35E-6889-8EFDFCAE1FD8}"/>
          </ac:spMkLst>
        </pc:spChg>
        <pc:spChg chg="mod ord">
          <ac:chgData name="Felipe Bottrel" userId="e00b4259-9723-4db6-b797-40eb69d4c8a1" providerId="ADAL" clId="{89822D8D-E5CA-0A4D-B81C-DA2AB441FF74}" dt="2024-05-04T21:40:00.356" v="553" actId="6264"/>
          <ac:spMkLst>
            <pc:docMk/>
            <pc:sldMk cId="4174643173" sldId="2864"/>
            <ac:spMk id="9" creationId="{78954C21-71B4-1EA2-3ECF-22EAB20ED358}"/>
          </ac:spMkLst>
        </pc:spChg>
        <pc:spChg chg="add del mod">
          <ac:chgData name="Felipe Bottrel" userId="e00b4259-9723-4db6-b797-40eb69d4c8a1" providerId="ADAL" clId="{89822D8D-E5CA-0A4D-B81C-DA2AB441FF74}" dt="2024-05-04T21:39:55.529" v="549" actId="6264"/>
          <ac:spMkLst>
            <pc:docMk/>
            <pc:sldMk cId="4174643173" sldId="2864"/>
            <ac:spMk id="10" creationId="{13C97962-0076-16B8-9585-356F1596D50B}"/>
          </ac:spMkLst>
        </pc:spChg>
        <pc:spChg chg="add del mod">
          <ac:chgData name="Felipe Bottrel" userId="e00b4259-9723-4db6-b797-40eb69d4c8a1" providerId="ADAL" clId="{89822D8D-E5CA-0A4D-B81C-DA2AB441FF74}" dt="2024-05-04T21:39:55.529" v="549" actId="6264"/>
          <ac:spMkLst>
            <pc:docMk/>
            <pc:sldMk cId="4174643173" sldId="2864"/>
            <ac:spMk id="11" creationId="{FCA1F33C-DEB0-B3B6-2F7C-AB9C182B4062}"/>
          </ac:spMkLst>
        </pc:spChg>
        <pc:spChg chg="add del mod">
          <ac:chgData name="Felipe Bottrel" userId="e00b4259-9723-4db6-b797-40eb69d4c8a1" providerId="ADAL" clId="{89822D8D-E5CA-0A4D-B81C-DA2AB441FF74}" dt="2024-05-04T21:39:55.529" v="549" actId="6264"/>
          <ac:spMkLst>
            <pc:docMk/>
            <pc:sldMk cId="4174643173" sldId="2864"/>
            <ac:spMk id="12" creationId="{3181F605-9689-617B-A6C3-15093967521D}"/>
          </ac:spMkLst>
        </pc:spChg>
        <pc:spChg chg="add del mod">
          <ac:chgData name="Felipe Bottrel" userId="e00b4259-9723-4db6-b797-40eb69d4c8a1" providerId="ADAL" clId="{89822D8D-E5CA-0A4D-B81C-DA2AB441FF74}" dt="2024-05-04T21:39:55.529" v="549" actId="6264"/>
          <ac:spMkLst>
            <pc:docMk/>
            <pc:sldMk cId="4174643173" sldId="2864"/>
            <ac:spMk id="13" creationId="{FD1FA2F5-AC8D-D6EE-3B22-9B35F09777B8}"/>
          </ac:spMkLst>
        </pc:spChg>
        <pc:spChg chg="add del mod">
          <ac:chgData name="Felipe Bottrel" userId="e00b4259-9723-4db6-b797-40eb69d4c8a1" providerId="ADAL" clId="{89822D8D-E5CA-0A4D-B81C-DA2AB441FF74}" dt="2024-05-04T21:39:55.686" v="550" actId="6264"/>
          <ac:spMkLst>
            <pc:docMk/>
            <pc:sldMk cId="4174643173" sldId="2864"/>
            <ac:spMk id="14" creationId="{9FB8CCF3-B219-46AA-372F-75D26A12A507}"/>
          </ac:spMkLst>
        </pc:spChg>
        <pc:spChg chg="add del mod">
          <ac:chgData name="Felipe Bottrel" userId="e00b4259-9723-4db6-b797-40eb69d4c8a1" providerId="ADAL" clId="{89822D8D-E5CA-0A4D-B81C-DA2AB441FF74}" dt="2024-05-04T21:39:55.686" v="550" actId="6264"/>
          <ac:spMkLst>
            <pc:docMk/>
            <pc:sldMk cId="4174643173" sldId="2864"/>
            <ac:spMk id="15" creationId="{B6AC32EE-5324-D68E-436F-390DF6E746F5}"/>
          </ac:spMkLst>
        </pc:spChg>
        <pc:spChg chg="add del mod">
          <ac:chgData name="Felipe Bottrel" userId="e00b4259-9723-4db6-b797-40eb69d4c8a1" providerId="ADAL" clId="{89822D8D-E5CA-0A4D-B81C-DA2AB441FF74}" dt="2024-05-04T21:39:55.686" v="550" actId="6264"/>
          <ac:spMkLst>
            <pc:docMk/>
            <pc:sldMk cId="4174643173" sldId="2864"/>
            <ac:spMk id="16" creationId="{33B35554-B3A8-A4DB-5C1E-13DAC797A0F7}"/>
          </ac:spMkLst>
        </pc:spChg>
        <pc:spChg chg="add del mod">
          <ac:chgData name="Felipe Bottrel" userId="e00b4259-9723-4db6-b797-40eb69d4c8a1" providerId="ADAL" clId="{89822D8D-E5CA-0A4D-B81C-DA2AB441FF74}" dt="2024-05-04T21:39:55.686" v="550" actId="6264"/>
          <ac:spMkLst>
            <pc:docMk/>
            <pc:sldMk cId="4174643173" sldId="2864"/>
            <ac:spMk id="17" creationId="{306B1710-079C-DD16-8555-5CD51120F5F0}"/>
          </ac:spMkLst>
        </pc:spChg>
        <pc:spChg chg="add del mod">
          <ac:chgData name="Felipe Bottrel" userId="e00b4259-9723-4db6-b797-40eb69d4c8a1" providerId="ADAL" clId="{89822D8D-E5CA-0A4D-B81C-DA2AB441FF74}" dt="2024-05-04T21:40:00.356" v="553" actId="6264"/>
          <ac:spMkLst>
            <pc:docMk/>
            <pc:sldMk cId="4174643173" sldId="2864"/>
            <ac:spMk id="18" creationId="{14DD7F92-A72F-80D1-577E-11A52D4FAAF0}"/>
          </ac:spMkLst>
        </pc:spChg>
        <pc:spChg chg="add del mod">
          <ac:chgData name="Felipe Bottrel" userId="e00b4259-9723-4db6-b797-40eb69d4c8a1" providerId="ADAL" clId="{89822D8D-E5CA-0A4D-B81C-DA2AB441FF74}" dt="2024-05-04T21:40:00.356" v="553" actId="6264"/>
          <ac:spMkLst>
            <pc:docMk/>
            <pc:sldMk cId="4174643173" sldId="2864"/>
            <ac:spMk id="19" creationId="{4D35F384-9FD6-E7E5-3DC7-7135AFCFAA3C}"/>
          </ac:spMkLst>
        </pc:spChg>
        <pc:spChg chg="add del mod">
          <ac:chgData name="Felipe Bottrel" userId="e00b4259-9723-4db6-b797-40eb69d4c8a1" providerId="ADAL" clId="{89822D8D-E5CA-0A4D-B81C-DA2AB441FF74}" dt="2024-05-04T21:40:00.356" v="553" actId="6264"/>
          <ac:spMkLst>
            <pc:docMk/>
            <pc:sldMk cId="4174643173" sldId="2864"/>
            <ac:spMk id="20" creationId="{6AA8CB10-0151-28BF-214E-4C6946706091}"/>
          </ac:spMkLst>
        </pc:spChg>
        <pc:spChg chg="add mod ord">
          <ac:chgData name="Felipe Bottrel" userId="e00b4259-9723-4db6-b797-40eb69d4c8a1" providerId="ADAL" clId="{89822D8D-E5CA-0A4D-B81C-DA2AB441FF74}" dt="2024-05-04T21:40:08.464" v="556" actId="20577"/>
          <ac:spMkLst>
            <pc:docMk/>
            <pc:sldMk cId="4174643173" sldId="2864"/>
            <ac:spMk id="21" creationId="{830D9955-4FA2-1E96-3059-8B1C65255B22}"/>
          </ac:spMkLst>
        </pc:spChg>
      </pc:sldChg>
      <pc:sldChg chg="addSp delSp modSp add mod modClrScheme chgLayout">
        <pc:chgData name="Felipe Bottrel" userId="e00b4259-9723-4db6-b797-40eb69d4c8a1" providerId="ADAL" clId="{89822D8D-E5CA-0A4D-B81C-DA2AB441FF74}" dt="2024-05-04T22:10:08.357" v="964" actId="6264"/>
        <pc:sldMkLst>
          <pc:docMk/>
          <pc:sldMk cId="1639948947" sldId="2865"/>
        </pc:sldMkLst>
        <pc:spChg chg="add mod ord">
          <ac:chgData name="Felipe Bottrel" userId="e00b4259-9723-4db6-b797-40eb69d4c8a1" providerId="ADAL" clId="{89822D8D-E5CA-0A4D-B81C-DA2AB441FF74}" dt="2024-05-04T22:10:08.357" v="964" actId="6264"/>
          <ac:spMkLst>
            <pc:docMk/>
            <pc:sldMk cId="1639948947" sldId="2865"/>
            <ac:spMk id="2" creationId="{D8520E87-E9A6-3510-3EF1-715869C1A5DF}"/>
          </ac:spMkLst>
        </pc:spChg>
        <pc:spChg chg="add del mod ord">
          <ac:chgData name="Felipe Bottrel" userId="e00b4259-9723-4db6-b797-40eb69d4c8a1" providerId="ADAL" clId="{89822D8D-E5CA-0A4D-B81C-DA2AB441FF74}" dt="2024-05-04T22:10:06.775" v="962" actId="478"/>
          <ac:spMkLst>
            <pc:docMk/>
            <pc:sldMk cId="1639948947" sldId="2865"/>
            <ac:spMk id="3" creationId="{E542B0AA-DD17-3765-EA94-E82B0CE265B5}"/>
          </ac:spMkLst>
        </pc:spChg>
        <pc:spChg chg="add mod ord">
          <ac:chgData name="Felipe Bottrel" userId="e00b4259-9723-4db6-b797-40eb69d4c8a1" providerId="ADAL" clId="{89822D8D-E5CA-0A4D-B81C-DA2AB441FF74}" dt="2024-05-04T22:10:08.357" v="964" actId="6264"/>
          <ac:spMkLst>
            <pc:docMk/>
            <pc:sldMk cId="1639948947" sldId="2865"/>
            <ac:spMk id="4" creationId="{8CD333E0-BC2C-3A05-F09A-2333E58CDD9D}"/>
          </ac:spMkLst>
        </pc:spChg>
        <pc:spChg chg="add mod ord">
          <ac:chgData name="Felipe Bottrel" userId="e00b4259-9723-4db6-b797-40eb69d4c8a1" providerId="ADAL" clId="{89822D8D-E5CA-0A4D-B81C-DA2AB441FF74}" dt="2024-05-04T22:10:08.357" v="964" actId="6264"/>
          <ac:spMkLst>
            <pc:docMk/>
            <pc:sldMk cId="1639948947" sldId="2865"/>
            <ac:spMk id="5" creationId="{698EFAC2-493F-56B3-7B50-3973CF381A94}"/>
          </ac:spMkLst>
        </pc:spChg>
        <pc:spChg chg="add del mod">
          <ac:chgData name="Felipe Bottrel" userId="e00b4259-9723-4db6-b797-40eb69d4c8a1" providerId="ADAL" clId="{89822D8D-E5CA-0A4D-B81C-DA2AB441FF74}" dt="2024-05-04T22:10:08.357" v="964" actId="6264"/>
          <ac:spMkLst>
            <pc:docMk/>
            <pc:sldMk cId="1639948947" sldId="2865"/>
            <ac:spMk id="6" creationId="{2293B9D2-B182-8DF1-E261-2A1D93D9F289}"/>
          </ac:spMkLst>
        </pc:spChg>
        <pc:spChg chg="add del mod">
          <ac:chgData name="Felipe Bottrel" userId="e00b4259-9723-4db6-b797-40eb69d4c8a1" providerId="ADAL" clId="{89822D8D-E5CA-0A4D-B81C-DA2AB441FF74}" dt="2024-05-04T22:10:08.357" v="964" actId="6264"/>
          <ac:spMkLst>
            <pc:docMk/>
            <pc:sldMk cId="1639948947" sldId="2865"/>
            <ac:spMk id="7" creationId="{3E43455B-FDF3-3FF8-D6D0-16652C478439}"/>
          </ac:spMkLst>
        </pc:spChg>
        <pc:spChg chg="add del mod">
          <ac:chgData name="Felipe Bottrel" userId="e00b4259-9723-4db6-b797-40eb69d4c8a1" providerId="ADAL" clId="{89822D8D-E5CA-0A4D-B81C-DA2AB441FF74}" dt="2024-05-04T22:10:08.357" v="964" actId="6264"/>
          <ac:spMkLst>
            <pc:docMk/>
            <pc:sldMk cId="1639948947" sldId="2865"/>
            <ac:spMk id="8" creationId="{B1E9E36F-7DC3-365F-1AEF-20638477ABFB}"/>
          </ac:spMkLst>
        </pc:spChg>
        <pc:spChg chg="add del mod">
          <ac:chgData name="Felipe Bottrel" userId="e00b4259-9723-4db6-b797-40eb69d4c8a1" providerId="ADAL" clId="{89822D8D-E5CA-0A4D-B81C-DA2AB441FF74}" dt="2024-05-04T22:10:08.357" v="964" actId="6264"/>
          <ac:spMkLst>
            <pc:docMk/>
            <pc:sldMk cId="1639948947" sldId="2865"/>
            <ac:spMk id="9" creationId="{23E09B3D-DA56-6634-2850-D95F3C81360E}"/>
          </ac:spMkLst>
        </pc:spChg>
        <pc:spChg chg="del mod ord">
          <ac:chgData name="Felipe Bottrel" userId="e00b4259-9723-4db6-b797-40eb69d4c8a1" providerId="ADAL" clId="{89822D8D-E5CA-0A4D-B81C-DA2AB441FF74}" dt="2024-05-04T22:10:06.775" v="962" actId="478"/>
          <ac:spMkLst>
            <pc:docMk/>
            <pc:sldMk cId="1639948947" sldId="2865"/>
            <ac:spMk id="10" creationId="{495C4DAB-2A58-1749-87D2-E5EEEC7F97A6}"/>
          </ac:spMkLst>
        </pc:spChg>
        <pc:spChg chg="mod ord">
          <ac:chgData name="Felipe Bottrel" userId="e00b4259-9723-4db6-b797-40eb69d4c8a1" providerId="ADAL" clId="{89822D8D-E5CA-0A4D-B81C-DA2AB441FF74}" dt="2024-05-04T22:10:08.357" v="964" actId="6264"/>
          <ac:spMkLst>
            <pc:docMk/>
            <pc:sldMk cId="1639948947" sldId="2865"/>
            <ac:spMk id="11" creationId="{007A655B-40C2-B81B-8D1D-7B9C04699EE3}"/>
          </ac:spMkLst>
        </pc:spChg>
        <pc:spChg chg="add del mod">
          <ac:chgData name="Felipe Bottrel" userId="e00b4259-9723-4db6-b797-40eb69d4c8a1" providerId="ADAL" clId="{89822D8D-E5CA-0A4D-B81C-DA2AB441FF74}" dt="2024-05-04T22:10:08.357" v="964" actId="6264"/>
          <ac:spMkLst>
            <pc:docMk/>
            <pc:sldMk cId="1639948947" sldId="2865"/>
            <ac:spMk id="12" creationId="{1B567D5F-9636-EFF3-A0AA-3C894C4FC12A}"/>
          </ac:spMkLst>
        </pc:spChg>
        <pc:picChg chg="mod ord">
          <ac:chgData name="Felipe Bottrel" userId="e00b4259-9723-4db6-b797-40eb69d4c8a1" providerId="ADAL" clId="{89822D8D-E5CA-0A4D-B81C-DA2AB441FF74}" dt="2024-05-04T22:10:08.357" v="964" actId="6264"/>
          <ac:picMkLst>
            <pc:docMk/>
            <pc:sldMk cId="1639948947" sldId="2865"/>
            <ac:picMk id="20" creationId="{4E455C2E-E84C-74D5-C327-0FC9AFA6A350}"/>
          </ac:picMkLst>
        </pc:picChg>
      </pc:sldChg>
      <pc:sldChg chg="add del">
        <pc:chgData name="Felipe Bottrel" userId="e00b4259-9723-4db6-b797-40eb69d4c8a1" providerId="ADAL" clId="{89822D8D-E5CA-0A4D-B81C-DA2AB441FF74}" dt="2024-05-04T22:09:55.926" v="961" actId="2696"/>
        <pc:sldMkLst>
          <pc:docMk/>
          <pc:sldMk cId="135246034" sldId="2866"/>
        </pc:sldMkLst>
      </pc:sldChg>
      <pc:sldChg chg="addSp delSp modSp add mod modClrScheme chgLayout">
        <pc:chgData name="Felipe Bottrel" userId="e00b4259-9723-4db6-b797-40eb69d4c8a1" providerId="ADAL" clId="{89822D8D-E5CA-0A4D-B81C-DA2AB441FF74}" dt="2024-05-04T22:10:49.233" v="977" actId="207"/>
        <pc:sldMkLst>
          <pc:docMk/>
          <pc:sldMk cId="294600450" sldId="2866"/>
        </pc:sldMkLst>
        <pc:spChg chg="mod ord">
          <ac:chgData name="Felipe Bottrel" userId="e00b4259-9723-4db6-b797-40eb69d4c8a1" providerId="ADAL" clId="{89822D8D-E5CA-0A4D-B81C-DA2AB441FF74}" dt="2024-05-04T22:10:45.608" v="976" actId="700"/>
          <ac:spMkLst>
            <pc:docMk/>
            <pc:sldMk cId="294600450" sldId="2866"/>
            <ac:spMk id="2" creationId="{D8520E87-E9A6-3510-3EF1-715869C1A5DF}"/>
          </ac:spMkLst>
        </pc:spChg>
        <pc:spChg chg="add del mod">
          <ac:chgData name="Felipe Bottrel" userId="e00b4259-9723-4db6-b797-40eb69d4c8a1" providerId="ADAL" clId="{89822D8D-E5CA-0A4D-B81C-DA2AB441FF74}" dt="2024-05-04T22:10:31.915" v="972" actId="6264"/>
          <ac:spMkLst>
            <pc:docMk/>
            <pc:sldMk cId="294600450" sldId="2866"/>
            <ac:spMk id="3" creationId="{0F95BA91-C387-0AA1-9F8D-C40849F35900}"/>
          </ac:spMkLst>
        </pc:spChg>
        <pc:spChg chg="mod ord">
          <ac:chgData name="Felipe Bottrel" userId="e00b4259-9723-4db6-b797-40eb69d4c8a1" providerId="ADAL" clId="{89822D8D-E5CA-0A4D-B81C-DA2AB441FF74}" dt="2024-05-04T22:10:45.608" v="976" actId="700"/>
          <ac:spMkLst>
            <pc:docMk/>
            <pc:sldMk cId="294600450" sldId="2866"/>
            <ac:spMk id="4" creationId="{8CD333E0-BC2C-3A05-F09A-2333E58CDD9D}"/>
          </ac:spMkLst>
        </pc:spChg>
        <pc:spChg chg="mod ord">
          <ac:chgData name="Felipe Bottrel" userId="e00b4259-9723-4db6-b797-40eb69d4c8a1" providerId="ADAL" clId="{89822D8D-E5CA-0A4D-B81C-DA2AB441FF74}" dt="2024-05-04T22:10:45.608" v="976" actId="700"/>
          <ac:spMkLst>
            <pc:docMk/>
            <pc:sldMk cId="294600450" sldId="2866"/>
            <ac:spMk id="5" creationId="{698EFAC2-493F-56B3-7B50-3973CF381A94}"/>
          </ac:spMkLst>
        </pc:spChg>
        <pc:spChg chg="add del mod">
          <ac:chgData name="Felipe Bottrel" userId="e00b4259-9723-4db6-b797-40eb69d4c8a1" providerId="ADAL" clId="{89822D8D-E5CA-0A4D-B81C-DA2AB441FF74}" dt="2024-05-04T22:10:31.915" v="972" actId="6264"/>
          <ac:spMkLst>
            <pc:docMk/>
            <pc:sldMk cId="294600450" sldId="2866"/>
            <ac:spMk id="6" creationId="{09D9C9F1-C6DE-6B78-2051-D691F5E0C26A}"/>
          </ac:spMkLst>
        </pc:spChg>
        <pc:spChg chg="add del mod">
          <ac:chgData name="Felipe Bottrel" userId="e00b4259-9723-4db6-b797-40eb69d4c8a1" providerId="ADAL" clId="{89822D8D-E5CA-0A4D-B81C-DA2AB441FF74}" dt="2024-05-04T22:10:31.915" v="972" actId="6264"/>
          <ac:spMkLst>
            <pc:docMk/>
            <pc:sldMk cId="294600450" sldId="2866"/>
            <ac:spMk id="7" creationId="{69F37FC8-126D-D8E9-EE22-43F8CDB86611}"/>
          </ac:spMkLst>
        </pc:spChg>
        <pc:spChg chg="add del mod">
          <ac:chgData name="Felipe Bottrel" userId="e00b4259-9723-4db6-b797-40eb69d4c8a1" providerId="ADAL" clId="{89822D8D-E5CA-0A4D-B81C-DA2AB441FF74}" dt="2024-05-04T22:10:31.325" v="971" actId="6264"/>
          <ac:spMkLst>
            <pc:docMk/>
            <pc:sldMk cId="294600450" sldId="2866"/>
            <ac:spMk id="8" creationId="{ADCAC211-6F04-B58D-77C6-2A4F7341B9EE}"/>
          </ac:spMkLst>
        </pc:spChg>
        <pc:spChg chg="add del mod">
          <ac:chgData name="Felipe Bottrel" userId="e00b4259-9723-4db6-b797-40eb69d4c8a1" providerId="ADAL" clId="{89822D8D-E5CA-0A4D-B81C-DA2AB441FF74}" dt="2024-05-04T22:10:31.325" v="971" actId="6264"/>
          <ac:spMkLst>
            <pc:docMk/>
            <pc:sldMk cId="294600450" sldId="2866"/>
            <ac:spMk id="9" creationId="{C40C6702-D4F9-6FFB-64EF-4729F168D2AD}"/>
          </ac:spMkLst>
        </pc:spChg>
        <pc:spChg chg="add del mod">
          <ac:chgData name="Felipe Bottrel" userId="e00b4259-9723-4db6-b797-40eb69d4c8a1" providerId="ADAL" clId="{89822D8D-E5CA-0A4D-B81C-DA2AB441FF74}" dt="2024-05-04T22:10:31.325" v="971" actId="6264"/>
          <ac:spMkLst>
            <pc:docMk/>
            <pc:sldMk cId="294600450" sldId="2866"/>
            <ac:spMk id="10" creationId="{E0D0114F-091B-8D23-5ACB-801882AE2243}"/>
          </ac:spMkLst>
        </pc:spChg>
        <pc:spChg chg="mod ord">
          <ac:chgData name="Felipe Bottrel" userId="e00b4259-9723-4db6-b797-40eb69d4c8a1" providerId="ADAL" clId="{89822D8D-E5CA-0A4D-B81C-DA2AB441FF74}" dt="2024-05-04T22:10:45.608" v="976" actId="700"/>
          <ac:spMkLst>
            <pc:docMk/>
            <pc:sldMk cId="294600450" sldId="2866"/>
            <ac:spMk id="11" creationId="{007A655B-40C2-B81B-8D1D-7B9C04699EE3}"/>
          </ac:spMkLst>
        </pc:spChg>
        <pc:spChg chg="add del mod">
          <ac:chgData name="Felipe Bottrel" userId="e00b4259-9723-4db6-b797-40eb69d4c8a1" providerId="ADAL" clId="{89822D8D-E5CA-0A4D-B81C-DA2AB441FF74}" dt="2024-05-04T22:10:30.582" v="970" actId="6264"/>
          <ac:spMkLst>
            <pc:docMk/>
            <pc:sldMk cId="294600450" sldId="2866"/>
            <ac:spMk id="12" creationId="{66F395F4-4B02-D9CE-5D9E-BADE52D34C69}"/>
          </ac:spMkLst>
        </pc:spChg>
        <pc:spChg chg="add del mod">
          <ac:chgData name="Felipe Bottrel" userId="e00b4259-9723-4db6-b797-40eb69d4c8a1" providerId="ADAL" clId="{89822D8D-E5CA-0A4D-B81C-DA2AB441FF74}" dt="2024-05-04T22:10:30.582" v="970" actId="6264"/>
          <ac:spMkLst>
            <pc:docMk/>
            <pc:sldMk cId="294600450" sldId="2866"/>
            <ac:spMk id="13" creationId="{E5352533-C32D-4B38-EA7B-11BA1B49AD65}"/>
          </ac:spMkLst>
        </pc:spChg>
        <pc:spChg chg="add del mod">
          <ac:chgData name="Felipe Bottrel" userId="e00b4259-9723-4db6-b797-40eb69d4c8a1" providerId="ADAL" clId="{89822D8D-E5CA-0A4D-B81C-DA2AB441FF74}" dt="2024-05-04T22:10:30.582" v="970" actId="6264"/>
          <ac:spMkLst>
            <pc:docMk/>
            <pc:sldMk cId="294600450" sldId="2866"/>
            <ac:spMk id="14" creationId="{A06056A5-B083-0D7A-F930-00601AFB88A8}"/>
          </ac:spMkLst>
        </pc:spChg>
        <pc:picChg chg="mod ord">
          <ac:chgData name="Felipe Bottrel" userId="e00b4259-9723-4db6-b797-40eb69d4c8a1" providerId="ADAL" clId="{89822D8D-E5CA-0A4D-B81C-DA2AB441FF74}" dt="2024-05-04T22:10:49.233" v="977" actId="207"/>
          <ac:picMkLst>
            <pc:docMk/>
            <pc:sldMk cId="294600450" sldId="2866"/>
            <ac:picMk id="20" creationId="{4E455C2E-E84C-74D5-C327-0FC9AFA6A350}"/>
          </ac:picMkLst>
        </pc:picChg>
      </pc:sldChg>
      <pc:sldChg chg="addSp delSp modSp add mod">
        <pc:chgData name="Felipe Bottrel" userId="e00b4259-9723-4db6-b797-40eb69d4c8a1" providerId="ADAL" clId="{89822D8D-E5CA-0A4D-B81C-DA2AB441FF74}" dt="2024-05-10T19:20:17.484" v="1667" actId="120"/>
        <pc:sldMkLst>
          <pc:docMk/>
          <pc:sldMk cId="2389245012" sldId="2867"/>
        </pc:sldMkLst>
        <pc:spChg chg="del">
          <ac:chgData name="Felipe Bottrel" userId="e00b4259-9723-4db6-b797-40eb69d4c8a1" providerId="ADAL" clId="{89822D8D-E5CA-0A4D-B81C-DA2AB441FF74}" dt="2024-05-09T15:10:10.837" v="1065" actId="478"/>
          <ac:spMkLst>
            <pc:docMk/>
            <pc:sldMk cId="2389245012" sldId="2867"/>
            <ac:spMk id="16" creationId="{D9CD014E-98E3-BE5E-8E27-A7F965F81310}"/>
          </ac:spMkLst>
        </pc:spChg>
        <pc:spChg chg="add mod">
          <ac:chgData name="Felipe Bottrel" userId="e00b4259-9723-4db6-b797-40eb69d4c8a1" providerId="ADAL" clId="{89822D8D-E5CA-0A4D-B81C-DA2AB441FF74}" dt="2024-05-10T19:20:17.484" v="1667" actId="120"/>
          <ac:spMkLst>
            <pc:docMk/>
            <pc:sldMk cId="2389245012" sldId="2867"/>
            <ac:spMk id="17" creationId="{F99412E8-C99A-8C05-D92A-064EEC73EDD8}"/>
          </ac:spMkLst>
        </pc:spChg>
        <pc:spChg chg="mod topLvl">
          <ac:chgData name="Felipe Bottrel" userId="e00b4259-9723-4db6-b797-40eb69d4c8a1" providerId="ADAL" clId="{89822D8D-E5CA-0A4D-B81C-DA2AB441FF74}" dt="2024-05-10T19:19:59.202" v="1663" actId="2711"/>
          <ac:spMkLst>
            <pc:docMk/>
            <pc:sldMk cId="2389245012" sldId="2867"/>
            <ac:spMk id="18" creationId="{96C0DE08-AF6E-5DBB-CA23-A61B8FF9F38B}"/>
          </ac:spMkLst>
        </pc:spChg>
        <pc:spChg chg="add mod topLvl">
          <ac:chgData name="Felipe Bottrel" userId="e00b4259-9723-4db6-b797-40eb69d4c8a1" providerId="ADAL" clId="{89822D8D-E5CA-0A4D-B81C-DA2AB441FF74}" dt="2024-05-09T15:54:04.707" v="1659" actId="165"/>
          <ac:spMkLst>
            <pc:docMk/>
            <pc:sldMk cId="2389245012" sldId="2867"/>
            <ac:spMk id="21" creationId="{9AAF1306-AD83-59DB-CF03-7DA1DDCC4D49}"/>
          </ac:spMkLst>
        </pc:spChg>
        <pc:grpChg chg="add del mod">
          <ac:chgData name="Felipe Bottrel" userId="e00b4259-9723-4db6-b797-40eb69d4c8a1" providerId="ADAL" clId="{89822D8D-E5CA-0A4D-B81C-DA2AB441FF74}" dt="2024-05-09T15:12:13.254" v="1089" actId="165"/>
          <ac:grpSpMkLst>
            <pc:docMk/>
            <pc:sldMk cId="2389245012" sldId="2867"/>
            <ac:grpSpMk id="11" creationId="{7AAC52F5-71E8-6E5E-0903-149DDD6C92EA}"/>
          </ac:grpSpMkLst>
        </pc:grpChg>
        <pc:grpChg chg="add del mod">
          <ac:chgData name="Felipe Bottrel" userId="e00b4259-9723-4db6-b797-40eb69d4c8a1" providerId="ADAL" clId="{89822D8D-E5CA-0A4D-B81C-DA2AB441FF74}" dt="2024-05-09T15:13:44.612" v="1185" actId="165"/>
          <ac:grpSpMkLst>
            <pc:docMk/>
            <pc:sldMk cId="2389245012" sldId="2867"/>
            <ac:grpSpMk id="12" creationId="{D444F4B0-061B-4A65-2EC8-A8098D6411D6}"/>
          </ac:grpSpMkLst>
        </pc:grpChg>
        <pc:grpChg chg="add mod">
          <ac:chgData name="Felipe Bottrel" userId="e00b4259-9723-4db6-b797-40eb69d4c8a1" providerId="ADAL" clId="{89822D8D-E5CA-0A4D-B81C-DA2AB441FF74}" dt="2024-05-09T15:54:08.511" v="1661" actId="12789"/>
          <ac:grpSpMkLst>
            <pc:docMk/>
            <pc:sldMk cId="2389245012" sldId="2867"/>
            <ac:grpSpMk id="15" creationId="{099FC317-2DB3-BD7A-2DD2-21759B8B9A45}"/>
          </ac:grpSpMkLst>
        </pc:grpChg>
        <pc:grpChg chg="del">
          <ac:chgData name="Felipe Bottrel" userId="e00b4259-9723-4db6-b797-40eb69d4c8a1" providerId="ADAL" clId="{89822D8D-E5CA-0A4D-B81C-DA2AB441FF74}" dt="2024-05-09T15:10:05.901" v="1063" actId="478"/>
          <ac:grpSpMkLst>
            <pc:docMk/>
            <pc:sldMk cId="2389245012" sldId="2867"/>
            <ac:grpSpMk id="19" creationId="{2B85154B-9029-FE56-1C1A-985787AEC3F2}"/>
          </ac:grpSpMkLst>
        </pc:grpChg>
        <pc:grpChg chg="add del mod">
          <ac:chgData name="Felipe Bottrel" userId="e00b4259-9723-4db6-b797-40eb69d4c8a1" providerId="ADAL" clId="{89822D8D-E5CA-0A4D-B81C-DA2AB441FF74}" dt="2024-05-09T15:54:04.707" v="1659" actId="165"/>
          <ac:grpSpMkLst>
            <pc:docMk/>
            <pc:sldMk cId="2389245012" sldId="2867"/>
            <ac:grpSpMk id="23" creationId="{E2186078-9532-C727-1DA7-4B314C2B6092}"/>
          </ac:grpSpMkLst>
        </pc:grpChg>
        <pc:picChg chg="add mod topLvl modCrop">
          <ac:chgData name="Felipe Bottrel" userId="e00b4259-9723-4db6-b797-40eb69d4c8a1" providerId="ADAL" clId="{89822D8D-E5CA-0A4D-B81C-DA2AB441FF74}" dt="2024-05-09T15:56:13.355" v="1662" actId="692"/>
          <ac:picMkLst>
            <pc:docMk/>
            <pc:sldMk cId="2389245012" sldId="2867"/>
            <ac:picMk id="4" creationId="{145ED61F-AEB2-0FD1-E7B3-2859A03EF05A}"/>
          </ac:picMkLst>
        </pc:picChg>
        <pc:picChg chg="add del mod topLvl">
          <ac:chgData name="Felipe Bottrel" userId="e00b4259-9723-4db6-b797-40eb69d4c8a1" providerId="ADAL" clId="{89822D8D-E5CA-0A4D-B81C-DA2AB441FF74}" dt="2024-05-09T15:12:32.692" v="1100" actId="478"/>
          <ac:picMkLst>
            <pc:docMk/>
            <pc:sldMk cId="2389245012" sldId="2867"/>
            <ac:picMk id="7" creationId="{0E33FB7F-9B24-DD81-E72E-4772405C5EFF}"/>
          </ac:picMkLst>
        </pc:picChg>
        <pc:picChg chg="del">
          <ac:chgData name="Felipe Bottrel" userId="e00b4259-9723-4db6-b797-40eb69d4c8a1" providerId="ADAL" clId="{89822D8D-E5CA-0A4D-B81C-DA2AB441FF74}" dt="2024-05-09T15:10:09.021" v="1064" actId="478"/>
          <ac:picMkLst>
            <pc:docMk/>
            <pc:sldMk cId="2389245012" sldId="2867"/>
            <ac:picMk id="8" creationId="{551C7E12-BCCF-BEDA-D4E6-DEE535A8EF85}"/>
          </ac:picMkLst>
        </pc:picChg>
        <pc:picChg chg="add mod topLvl modCrop">
          <ac:chgData name="Felipe Bottrel" userId="e00b4259-9723-4db6-b797-40eb69d4c8a1" providerId="ADAL" clId="{89822D8D-E5CA-0A4D-B81C-DA2AB441FF74}" dt="2024-05-09T15:47:58.049" v="1329" actId="164"/>
          <ac:picMkLst>
            <pc:docMk/>
            <pc:sldMk cId="2389245012" sldId="2867"/>
            <ac:picMk id="10" creationId="{D5DA47C9-21D4-C323-21A2-715DC2DE115A}"/>
          </ac:picMkLst>
        </pc:picChg>
        <pc:picChg chg="add mod topLvl modCrop">
          <ac:chgData name="Felipe Bottrel" userId="e00b4259-9723-4db6-b797-40eb69d4c8a1" providerId="ADAL" clId="{89822D8D-E5CA-0A4D-B81C-DA2AB441FF74}" dt="2024-05-09T15:47:58.049" v="1329" actId="164"/>
          <ac:picMkLst>
            <pc:docMk/>
            <pc:sldMk cId="2389245012" sldId="2867"/>
            <ac:picMk id="13" creationId="{3EE92AA8-75CD-B88E-3C96-2E6BC86A0535}"/>
          </ac:picMkLst>
        </pc:picChg>
        <pc:picChg chg="add mod topLvl modCrop">
          <ac:chgData name="Felipe Bottrel" userId="e00b4259-9723-4db6-b797-40eb69d4c8a1" providerId="ADAL" clId="{89822D8D-E5CA-0A4D-B81C-DA2AB441FF74}" dt="2024-05-09T15:47:58.049" v="1329" actId="164"/>
          <ac:picMkLst>
            <pc:docMk/>
            <pc:sldMk cId="2389245012" sldId="2867"/>
            <ac:picMk id="14" creationId="{06C91329-814D-8BD9-6E73-A55B539F09BD}"/>
          </ac:picMkLst>
        </pc:picChg>
        <pc:picChg chg="add del mod">
          <ac:chgData name="Felipe Bottrel" userId="e00b4259-9723-4db6-b797-40eb69d4c8a1" providerId="ADAL" clId="{89822D8D-E5CA-0A4D-B81C-DA2AB441FF74}" dt="2024-05-09T15:53:02.217" v="1634" actId="478"/>
          <ac:picMkLst>
            <pc:docMk/>
            <pc:sldMk cId="2389245012" sldId="2867"/>
            <ac:picMk id="20" creationId="{9E76AC90-AAF6-45DD-20ED-22C1984B6D81}"/>
          </ac:picMkLst>
        </pc:picChg>
        <pc:picChg chg="add del mod">
          <ac:chgData name="Felipe Bottrel" userId="e00b4259-9723-4db6-b797-40eb69d4c8a1" providerId="ADAL" clId="{89822D8D-E5CA-0A4D-B81C-DA2AB441FF74}" dt="2024-05-09T15:53:03.822" v="1635" actId="21"/>
          <ac:picMkLst>
            <pc:docMk/>
            <pc:sldMk cId="2389245012" sldId="2867"/>
            <ac:picMk id="22" creationId="{921A6037-20AD-DD79-6B2A-678AC44AD8B3}"/>
          </ac:picMkLst>
        </pc:picChg>
      </pc:sldChg>
      <pc:sldChg chg="modSp add mod">
        <pc:chgData name="Felipe Bottrel" userId="e00b4259-9723-4db6-b797-40eb69d4c8a1" providerId="ADAL" clId="{89822D8D-E5CA-0A4D-B81C-DA2AB441FF74}" dt="2024-05-13T20:42:44.328" v="1751"/>
        <pc:sldMkLst>
          <pc:docMk/>
          <pc:sldMk cId="103016982" sldId="2868"/>
        </pc:sldMkLst>
        <pc:spChg chg="mod">
          <ac:chgData name="Felipe Bottrel" userId="e00b4259-9723-4db6-b797-40eb69d4c8a1" providerId="ADAL" clId="{89822D8D-E5CA-0A4D-B81C-DA2AB441FF74}" dt="2024-05-13T20:42:42.044" v="1750" actId="20577"/>
          <ac:spMkLst>
            <pc:docMk/>
            <pc:sldMk cId="103016982" sldId="2868"/>
            <ac:spMk id="5" creationId="{2110F08F-8D85-0745-9225-9B79C1292713}"/>
          </ac:spMkLst>
        </pc:spChg>
        <pc:spChg chg="mod">
          <ac:chgData name="Felipe Bottrel" userId="e00b4259-9723-4db6-b797-40eb69d4c8a1" providerId="ADAL" clId="{89822D8D-E5CA-0A4D-B81C-DA2AB441FF74}" dt="2024-05-13T20:42:44.328" v="1751"/>
          <ac:spMkLst>
            <pc:docMk/>
            <pc:sldMk cId="103016982" sldId="2868"/>
            <ac:spMk id="6" creationId="{BBFC0581-CB2C-C14A-9977-0ADE198300F6}"/>
          </ac:spMkLst>
        </pc:spChg>
      </pc:sldChg>
      <pc:sldChg chg="addSp delSp modSp add mod setBg">
        <pc:chgData name="Felipe Bottrel" userId="e00b4259-9723-4db6-b797-40eb69d4c8a1" providerId="ADAL" clId="{89822D8D-E5CA-0A4D-B81C-DA2AB441FF74}" dt="2024-05-14T19:24:47.965" v="1802"/>
        <pc:sldMkLst>
          <pc:docMk/>
          <pc:sldMk cId="1181263731" sldId="2875"/>
        </pc:sldMkLst>
        <pc:picChg chg="add del mod">
          <ac:chgData name="Felipe Bottrel" userId="e00b4259-9723-4db6-b797-40eb69d4c8a1" providerId="ADAL" clId="{89822D8D-E5CA-0A4D-B81C-DA2AB441FF74}" dt="2024-05-14T19:24:44.147" v="1801" actId="21"/>
          <ac:picMkLst>
            <pc:docMk/>
            <pc:sldMk cId="1181263731" sldId="2875"/>
            <ac:picMk id="2" creationId="{A5C69030-50B5-8D95-223F-E0B7725C723B}"/>
          </ac:picMkLst>
        </pc:picChg>
        <pc:picChg chg="add mod">
          <ac:chgData name="Felipe Bottrel" userId="e00b4259-9723-4db6-b797-40eb69d4c8a1" providerId="ADAL" clId="{89822D8D-E5CA-0A4D-B81C-DA2AB441FF74}" dt="2024-05-14T19:24:47.965" v="1802"/>
          <ac:picMkLst>
            <pc:docMk/>
            <pc:sldMk cId="1181263731" sldId="2875"/>
            <ac:picMk id="5" creationId="{1F9ACD58-9C20-2B25-7B4F-B31F16C99E7F}"/>
          </ac:picMkLst>
        </pc:picChg>
      </pc:sldChg>
      <pc:sldChg chg="add del">
        <pc:chgData name="Felipe Bottrel" userId="e00b4259-9723-4db6-b797-40eb69d4c8a1" providerId="ADAL" clId="{89822D8D-E5CA-0A4D-B81C-DA2AB441FF74}" dt="2024-05-14T20:13:45.961" v="1806"/>
        <pc:sldMkLst>
          <pc:docMk/>
          <pc:sldMk cId="815506625" sldId="2876"/>
        </pc:sldMkLst>
      </pc:sldChg>
      <pc:sldChg chg="add">
        <pc:chgData name="Felipe Bottrel" userId="e00b4259-9723-4db6-b797-40eb69d4c8a1" providerId="ADAL" clId="{89822D8D-E5CA-0A4D-B81C-DA2AB441FF74}" dt="2024-05-14T20:13:48.666" v="1807"/>
        <pc:sldMkLst>
          <pc:docMk/>
          <pc:sldMk cId="2866527467" sldId="2876"/>
        </pc:sldMkLst>
      </pc:sldChg>
      <pc:sldChg chg="add del">
        <pc:chgData name="Felipe Bottrel" userId="e00b4259-9723-4db6-b797-40eb69d4c8a1" providerId="ADAL" clId="{89822D8D-E5CA-0A4D-B81C-DA2AB441FF74}" dt="2024-05-14T20:13:43.975" v="1804"/>
        <pc:sldMkLst>
          <pc:docMk/>
          <pc:sldMk cId="3567306134" sldId="2876"/>
        </pc:sldMkLst>
      </pc:sldChg>
      <pc:sldChg chg="add del">
        <pc:chgData name="Felipe Bottrel" userId="e00b4259-9723-4db6-b797-40eb69d4c8a1" providerId="ADAL" clId="{89822D8D-E5CA-0A4D-B81C-DA2AB441FF74}" dt="2024-05-14T20:13:43.975" v="1804"/>
        <pc:sldMkLst>
          <pc:docMk/>
          <pc:sldMk cId="223013795" sldId="2877"/>
        </pc:sldMkLst>
      </pc:sldChg>
      <pc:sldChg chg="add del">
        <pc:chgData name="Felipe Bottrel" userId="e00b4259-9723-4db6-b797-40eb69d4c8a1" providerId="ADAL" clId="{89822D8D-E5CA-0A4D-B81C-DA2AB441FF74}" dt="2024-05-14T20:13:45.961" v="1806"/>
        <pc:sldMkLst>
          <pc:docMk/>
          <pc:sldMk cId="453115458" sldId="2877"/>
        </pc:sldMkLst>
      </pc:sldChg>
      <pc:sldChg chg="add">
        <pc:chgData name="Felipe Bottrel" userId="e00b4259-9723-4db6-b797-40eb69d4c8a1" providerId="ADAL" clId="{89822D8D-E5CA-0A4D-B81C-DA2AB441FF74}" dt="2024-05-14T20:13:48.666" v="1807"/>
        <pc:sldMkLst>
          <pc:docMk/>
          <pc:sldMk cId="1298466741" sldId="2877"/>
        </pc:sldMkLst>
      </pc:sldChg>
      <pc:sldChg chg="add del">
        <pc:chgData name="Felipe Bottrel" userId="e00b4259-9723-4db6-b797-40eb69d4c8a1" providerId="ADAL" clId="{89822D8D-E5CA-0A4D-B81C-DA2AB441FF74}" dt="2024-05-14T20:13:45.961" v="1806"/>
        <pc:sldMkLst>
          <pc:docMk/>
          <pc:sldMk cId="2182672921" sldId="2878"/>
        </pc:sldMkLst>
      </pc:sldChg>
      <pc:sldChg chg="add">
        <pc:chgData name="Felipe Bottrel" userId="e00b4259-9723-4db6-b797-40eb69d4c8a1" providerId="ADAL" clId="{89822D8D-E5CA-0A4D-B81C-DA2AB441FF74}" dt="2024-05-14T20:13:48.666" v="1807"/>
        <pc:sldMkLst>
          <pc:docMk/>
          <pc:sldMk cId="3719111675" sldId="2878"/>
        </pc:sldMkLst>
      </pc:sldChg>
      <pc:sldChg chg="add del">
        <pc:chgData name="Felipe Bottrel" userId="e00b4259-9723-4db6-b797-40eb69d4c8a1" providerId="ADAL" clId="{89822D8D-E5CA-0A4D-B81C-DA2AB441FF74}" dt="2024-05-14T20:13:43.975" v="1804"/>
        <pc:sldMkLst>
          <pc:docMk/>
          <pc:sldMk cId="4013064653" sldId="2878"/>
        </pc:sldMkLst>
      </pc:sldChg>
      <pc:sldChg chg="add del">
        <pc:chgData name="Felipe Bottrel" userId="e00b4259-9723-4db6-b797-40eb69d4c8a1" providerId="ADAL" clId="{89822D8D-E5CA-0A4D-B81C-DA2AB441FF74}" dt="2024-05-14T20:13:43.975" v="1804"/>
        <pc:sldMkLst>
          <pc:docMk/>
          <pc:sldMk cId="190953501" sldId="2879"/>
        </pc:sldMkLst>
      </pc:sldChg>
      <pc:sldChg chg="add">
        <pc:chgData name="Felipe Bottrel" userId="e00b4259-9723-4db6-b797-40eb69d4c8a1" providerId="ADAL" clId="{89822D8D-E5CA-0A4D-B81C-DA2AB441FF74}" dt="2024-05-14T20:13:48.666" v="1807"/>
        <pc:sldMkLst>
          <pc:docMk/>
          <pc:sldMk cId="2230715037" sldId="2879"/>
        </pc:sldMkLst>
      </pc:sldChg>
      <pc:sldChg chg="add del">
        <pc:chgData name="Felipe Bottrel" userId="e00b4259-9723-4db6-b797-40eb69d4c8a1" providerId="ADAL" clId="{89822D8D-E5CA-0A4D-B81C-DA2AB441FF74}" dt="2024-05-14T20:13:45.961" v="1806"/>
        <pc:sldMkLst>
          <pc:docMk/>
          <pc:sldMk cId="3702885371" sldId="2879"/>
        </pc:sldMkLst>
      </pc:sldChg>
      <pc:sldChg chg="add del">
        <pc:chgData name="Felipe Bottrel" userId="e00b4259-9723-4db6-b797-40eb69d4c8a1" providerId="ADAL" clId="{89822D8D-E5CA-0A4D-B81C-DA2AB441FF74}" dt="2024-05-14T20:13:45.961" v="1806"/>
        <pc:sldMkLst>
          <pc:docMk/>
          <pc:sldMk cId="2750113630" sldId="2880"/>
        </pc:sldMkLst>
      </pc:sldChg>
      <pc:sldChg chg="add del">
        <pc:chgData name="Felipe Bottrel" userId="e00b4259-9723-4db6-b797-40eb69d4c8a1" providerId="ADAL" clId="{89822D8D-E5CA-0A4D-B81C-DA2AB441FF74}" dt="2024-05-14T20:13:43.975" v="1804"/>
        <pc:sldMkLst>
          <pc:docMk/>
          <pc:sldMk cId="3029282598" sldId="2880"/>
        </pc:sldMkLst>
      </pc:sldChg>
      <pc:sldChg chg="add">
        <pc:chgData name="Felipe Bottrel" userId="e00b4259-9723-4db6-b797-40eb69d4c8a1" providerId="ADAL" clId="{89822D8D-E5CA-0A4D-B81C-DA2AB441FF74}" dt="2024-05-14T20:13:48.666" v="1807"/>
        <pc:sldMkLst>
          <pc:docMk/>
          <pc:sldMk cId="3548833896" sldId="2880"/>
        </pc:sldMkLst>
      </pc:sldChg>
      <pc:sldChg chg="add del">
        <pc:chgData name="Felipe Bottrel" userId="e00b4259-9723-4db6-b797-40eb69d4c8a1" providerId="ADAL" clId="{89822D8D-E5CA-0A4D-B81C-DA2AB441FF74}" dt="2024-05-14T20:13:45.961" v="1806"/>
        <pc:sldMkLst>
          <pc:docMk/>
          <pc:sldMk cId="225259355" sldId="2881"/>
        </pc:sldMkLst>
      </pc:sldChg>
      <pc:sldChg chg="add">
        <pc:chgData name="Felipe Bottrel" userId="e00b4259-9723-4db6-b797-40eb69d4c8a1" providerId="ADAL" clId="{89822D8D-E5CA-0A4D-B81C-DA2AB441FF74}" dt="2024-05-14T20:13:48.666" v="1807"/>
        <pc:sldMkLst>
          <pc:docMk/>
          <pc:sldMk cId="3816062132" sldId="2881"/>
        </pc:sldMkLst>
      </pc:sldChg>
      <pc:sldChg chg="add del">
        <pc:chgData name="Felipe Bottrel" userId="e00b4259-9723-4db6-b797-40eb69d4c8a1" providerId="ADAL" clId="{89822D8D-E5CA-0A4D-B81C-DA2AB441FF74}" dt="2024-05-14T20:13:43.975" v="1804"/>
        <pc:sldMkLst>
          <pc:docMk/>
          <pc:sldMk cId="3928856621" sldId="2881"/>
        </pc:sldMkLst>
      </pc:sldChg>
      <pc:sldMasterChg chg="addSp delSp modSp mod addSldLayout delSldLayout modSldLayout sldLayoutOrd">
        <pc:chgData name="Felipe Bottrel" userId="e00b4259-9723-4db6-b797-40eb69d4c8a1" providerId="ADAL" clId="{89822D8D-E5CA-0A4D-B81C-DA2AB441FF74}" dt="2024-05-19T13:00:45.753" v="1886"/>
        <pc:sldMasterMkLst>
          <pc:docMk/>
          <pc:sldMasterMk cId="1802263616" sldId="2147483648"/>
        </pc:sldMasterMkLst>
        <pc:spChg chg="mod">
          <ac:chgData name="Felipe Bottrel" userId="e00b4259-9723-4db6-b797-40eb69d4c8a1" providerId="ADAL" clId="{89822D8D-E5CA-0A4D-B81C-DA2AB441FF74}" dt="2024-05-04T21:42:05.049" v="568" actId="207"/>
          <ac:spMkLst>
            <pc:docMk/>
            <pc:sldMasterMk cId="1802263616" sldId="2147483648"/>
            <ac:spMk id="3" creationId="{2DC97BA8-4FC5-4B83-B6EC-1066518EAF46}"/>
          </ac:spMkLst>
        </pc:spChg>
        <pc:spChg chg="add del mod">
          <ac:chgData name="Felipe Bottrel" userId="e00b4259-9723-4db6-b797-40eb69d4c8a1" providerId="ADAL" clId="{89822D8D-E5CA-0A4D-B81C-DA2AB441FF74}" dt="2024-05-04T21:45:21.566" v="608" actId="478"/>
          <ac:spMkLst>
            <pc:docMk/>
            <pc:sldMasterMk cId="1802263616" sldId="2147483648"/>
            <ac:spMk id="4" creationId="{2E0EE726-AFDF-8CD4-9255-5BCE5B751925}"/>
          </ac:spMkLst>
        </pc:spChg>
        <pc:spChg chg="mod">
          <ac:chgData name="Felipe Bottrel" userId="e00b4259-9723-4db6-b797-40eb69d4c8a1" providerId="ADAL" clId="{89822D8D-E5CA-0A4D-B81C-DA2AB441FF74}" dt="2024-05-04T21:45:20.197" v="607" actId="552"/>
          <ac:spMkLst>
            <pc:docMk/>
            <pc:sldMasterMk cId="1802263616" sldId="2147483648"/>
            <ac:spMk id="8" creationId="{DA9938C5-DE1D-5544-887B-C584123D677C}"/>
          </ac:spMkLst>
        </pc:spChg>
        <pc:sldLayoutChg chg="modSp mod">
          <pc:chgData name="Felipe Bottrel" userId="e00b4259-9723-4db6-b797-40eb69d4c8a1" providerId="ADAL" clId="{89822D8D-E5CA-0A4D-B81C-DA2AB441FF74}" dt="2024-05-04T21:52:36.056" v="703" actId="207"/>
          <pc:sldLayoutMkLst>
            <pc:docMk/>
            <pc:sldMasterMk cId="1802263616" sldId="2147483648"/>
            <pc:sldLayoutMk cId="1425399193" sldId="2147483651"/>
          </pc:sldLayoutMkLst>
          <pc:spChg chg="mod">
            <ac:chgData name="Felipe Bottrel" userId="e00b4259-9723-4db6-b797-40eb69d4c8a1" providerId="ADAL" clId="{89822D8D-E5CA-0A4D-B81C-DA2AB441FF74}" dt="2024-05-04T21:52:36.056" v="703" actId="207"/>
            <ac:spMkLst>
              <pc:docMk/>
              <pc:sldMasterMk cId="1802263616" sldId="2147483648"/>
              <pc:sldLayoutMk cId="1425399193" sldId="2147483651"/>
              <ac:spMk id="3" creationId="{F5216234-7CC0-459C-8505-CCC418FFD442}"/>
            </ac:spMkLst>
          </pc:spChg>
          <pc:spChg chg="mod">
            <ac:chgData name="Felipe Bottrel" userId="e00b4259-9723-4db6-b797-40eb69d4c8a1" providerId="ADAL" clId="{89822D8D-E5CA-0A4D-B81C-DA2AB441FF74}" dt="2024-05-04T21:52:34.146" v="702" actId="1076"/>
            <ac:spMkLst>
              <pc:docMk/>
              <pc:sldMasterMk cId="1802263616" sldId="2147483648"/>
              <pc:sldLayoutMk cId="1425399193" sldId="2147483651"/>
              <ac:spMk id="4" creationId="{EC17DA4E-052D-98E8-7054-7B82913C32DB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2:49.860" v="705" actId="207"/>
          <pc:sldLayoutMkLst>
            <pc:docMk/>
            <pc:sldMasterMk cId="1802263616" sldId="2147483648"/>
            <pc:sldLayoutMk cId="3276789817" sldId="2147483653"/>
          </pc:sldLayoutMkLst>
          <pc:spChg chg="mod">
            <ac:chgData name="Felipe Bottrel" userId="e00b4259-9723-4db6-b797-40eb69d4c8a1" providerId="ADAL" clId="{89822D8D-E5CA-0A4D-B81C-DA2AB441FF74}" dt="2024-05-04T21:52:49.860" v="705" actId="207"/>
            <ac:spMkLst>
              <pc:docMk/>
              <pc:sldMasterMk cId="1802263616" sldId="2147483648"/>
              <pc:sldLayoutMk cId="3276789817" sldId="2147483653"/>
              <ac:spMk id="4" creationId="{33221058-B66A-4866-9F5D-EDF624298B4C}"/>
            </ac:spMkLst>
          </pc:spChg>
          <pc:spChg chg="mod">
            <ac:chgData name="Felipe Bottrel" userId="e00b4259-9723-4db6-b797-40eb69d4c8a1" providerId="ADAL" clId="{89822D8D-E5CA-0A4D-B81C-DA2AB441FF74}" dt="2024-05-04T21:52:49.860" v="705" actId="207"/>
            <ac:spMkLst>
              <pc:docMk/>
              <pc:sldMasterMk cId="1802263616" sldId="2147483648"/>
              <pc:sldLayoutMk cId="3276789817" sldId="2147483653"/>
              <ac:spMk id="6" creationId="{851043FB-C795-480C-821D-9B586EC8643D}"/>
            </ac:spMkLst>
          </pc:spChg>
        </pc:sldLayoutChg>
        <pc:sldLayoutChg chg="addSp delSp modSp mod setBg">
          <pc:chgData name="Felipe Bottrel" userId="e00b4259-9723-4db6-b797-40eb69d4c8a1" providerId="ADAL" clId="{89822D8D-E5CA-0A4D-B81C-DA2AB441FF74}" dt="2024-05-13T19:00:02.002" v="1690"/>
          <pc:sldLayoutMkLst>
            <pc:docMk/>
            <pc:sldMasterMk cId="1802263616" sldId="2147483648"/>
            <pc:sldLayoutMk cId="3472048030" sldId="2147483656"/>
          </pc:sldLayoutMkLst>
          <pc:spChg chg="del mod">
            <ac:chgData name="Felipe Bottrel" userId="e00b4259-9723-4db6-b797-40eb69d4c8a1" providerId="ADAL" clId="{89822D8D-E5CA-0A4D-B81C-DA2AB441FF74}" dt="2024-05-13T18:59:49.324" v="1682" actId="478"/>
            <ac:spMkLst>
              <pc:docMk/>
              <pc:sldMasterMk cId="1802263616" sldId="2147483648"/>
              <pc:sldLayoutMk cId="3472048030" sldId="2147483656"/>
              <ac:spMk id="2" creationId="{D86DB92B-722E-3148-8DF1-14C43908900F}"/>
            </ac:spMkLst>
          </pc:spChg>
          <pc:spChg chg="mod">
            <ac:chgData name="Felipe Bottrel" userId="e00b4259-9723-4db6-b797-40eb69d4c8a1" providerId="ADAL" clId="{89822D8D-E5CA-0A4D-B81C-DA2AB441FF74}" dt="2024-05-13T18:59:56.736" v="1689" actId="12789"/>
            <ac:spMkLst>
              <pc:docMk/>
              <pc:sldMasterMk cId="1802263616" sldId="2147483648"/>
              <pc:sldLayoutMk cId="3472048030" sldId="2147483656"/>
              <ac:spMk id="3" creationId="{8356E172-25CA-4CD9-A93F-541290603AA6}"/>
            </ac:spMkLst>
          </pc:spChg>
          <pc:spChg chg="add mod">
            <ac:chgData name="Felipe Bottrel" userId="e00b4259-9723-4db6-b797-40eb69d4c8a1" providerId="ADAL" clId="{89822D8D-E5CA-0A4D-B81C-DA2AB441FF74}" dt="2024-05-13T18:59:55.048" v="1688" actId="167"/>
            <ac:spMkLst>
              <pc:docMk/>
              <pc:sldMasterMk cId="1802263616" sldId="2147483648"/>
              <pc:sldLayoutMk cId="3472048030" sldId="2147483656"/>
              <ac:spMk id="5" creationId="{8034E6CF-8320-F00B-9E38-D0E16604E79D}"/>
            </ac:spMkLst>
          </pc:spChg>
        </pc:sldLayoutChg>
        <pc:sldLayoutChg chg="modSp mod">
          <pc:chgData name="Felipe Bottrel" userId="e00b4259-9723-4db6-b797-40eb69d4c8a1" providerId="ADAL" clId="{89822D8D-E5CA-0A4D-B81C-DA2AB441FF74}" dt="2024-05-13T19:00:06.172" v="1691" actId="14100"/>
          <pc:sldLayoutMkLst>
            <pc:docMk/>
            <pc:sldMasterMk cId="1802263616" sldId="2147483648"/>
            <pc:sldLayoutMk cId="855236654" sldId="2147483657"/>
          </pc:sldLayoutMkLst>
          <pc:spChg chg="mod">
            <ac:chgData name="Felipe Bottrel" userId="e00b4259-9723-4db6-b797-40eb69d4c8a1" providerId="ADAL" clId="{89822D8D-E5CA-0A4D-B81C-DA2AB441FF74}" dt="2024-05-13T19:00:06.172" v="1691" actId="14100"/>
            <ac:spMkLst>
              <pc:docMk/>
              <pc:sldMasterMk cId="1802263616" sldId="2147483648"/>
              <pc:sldLayoutMk cId="855236654" sldId="2147483657"/>
              <ac:spMk id="3" creationId="{68618C62-95E5-44DE-B85C-FEDB008DBAC8}"/>
            </ac:spMkLst>
          </pc:spChg>
        </pc:sldLayoutChg>
        <pc:sldLayoutChg chg="modSp mod">
          <pc:chgData name="Felipe Bottrel" userId="e00b4259-9723-4db6-b797-40eb69d4c8a1" providerId="ADAL" clId="{89822D8D-E5CA-0A4D-B81C-DA2AB441FF74}" dt="2024-05-05T22:35:12.351" v="994" actId="14100"/>
          <pc:sldLayoutMkLst>
            <pc:docMk/>
            <pc:sldMasterMk cId="1802263616" sldId="2147483648"/>
            <pc:sldLayoutMk cId="878436488" sldId="2147483661"/>
          </pc:sldLayoutMkLst>
          <pc:spChg chg="mod">
            <ac:chgData name="Felipe Bottrel" userId="e00b4259-9723-4db6-b797-40eb69d4c8a1" providerId="ADAL" clId="{89822D8D-E5CA-0A4D-B81C-DA2AB441FF74}" dt="2024-05-05T22:35:12.351" v="994" actId="14100"/>
            <ac:spMkLst>
              <pc:docMk/>
              <pc:sldMasterMk cId="1802263616" sldId="2147483648"/>
              <pc:sldLayoutMk cId="878436488" sldId="2147483661"/>
              <ac:spMk id="4" creationId="{E84B3742-C004-A24C-B759-4C701C3F8D92}"/>
            </ac:spMkLst>
          </pc:spChg>
        </pc:sldLayoutChg>
        <pc:sldLayoutChg chg="addSp delSp modSp mod">
          <pc:chgData name="Felipe Bottrel" userId="e00b4259-9723-4db6-b797-40eb69d4c8a1" providerId="ADAL" clId="{89822D8D-E5CA-0A4D-B81C-DA2AB441FF74}" dt="2024-05-04T21:53:25.755" v="710" actId="14100"/>
          <pc:sldLayoutMkLst>
            <pc:docMk/>
            <pc:sldMasterMk cId="1802263616" sldId="2147483648"/>
            <pc:sldLayoutMk cId="702898389" sldId="2147483698"/>
          </pc:sldLayoutMkLst>
          <pc:spChg chg="mod">
            <ac:chgData name="Felipe Bottrel" userId="e00b4259-9723-4db6-b797-40eb69d4c8a1" providerId="ADAL" clId="{89822D8D-E5CA-0A4D-B81C-DA2AB441FF74}" dt="2024-05-04T21:53:18.397" v="708" actId="1076"/>
            <ac:spMkLst>
              <pc:docMk/>
              <pc:sldMasterMk cId="1802263616" sldId="2147483648"/>
              <pc:sldLayoutMk cId="702898389" sldId="2147483698"/>
              <ac:spMk id="2" creationId="{FE72D8A1-4774-3343-9A22-00D8083A7141}"/>
            </ac:spMkLst>
          </pc:spChg>
          <pc:spChg chg="mod">
            <ac:chgData name="Felipe Bottrel" userId="e00b4259-9723-4db6-b797-40eb69d4c8a1" providerId="ADAL" clId="{89822D8D-E5CA-0A4D-B81C-DA2AB441FF74}" dt="2024-05-04T21:53:25.755" v="710" actId="14100"/>
            <ac:spMkLst>
              <pc:docMk/>
              <pc:sldMasterMk cId="1802263616" sldId="2147483648"/>
              <pc:sldLayoutMk cId="702898389" sldId="2147483698"/>
              <ac:spMk id="3" creationId="{284B5B8B-C1B2-7B46-933A-F784CC76E6E7}"/>
            </ac:spMkLst>
          </pc:spChg>
          <pc:spChg chg="mod">
            <ac:chgData name="Felipe Bottrel" userId="e00b4259-9723-4db6-b797-40eb69d4c8a1" providerId="ADAL" clId="{89822D8D-E5CA-0A4D-B81C-DA2AB441FF74}" dt="2024-05-04T21:53:18.397" v="708" actId="1076"/>
            <ac:spMkLst>
              <pc:docMk/>
              <pc:sldMasterMk cId="1802263616" sldId="2147483648"/>
              <pc:sldLayoutMk cId="702898389" sldId="2147483698"/>
              <ac:spMk id="4" creationId="{C04C17CF-9CA9-46D3-2C6F-364FE7BE8916}"/>
            </ac:spMkLst>
          </pc:spChg>
          <pc:spChg chg="add del mod">
            <ac:chgData name="Felipe Bottrel" userId="e00b4259-9723-4db6-b797-40eb69d4c8a1" providerId="ADAL" clId="{89822D8D-E5CA-0A4D-B81C-DA2AB441FF74}" dt="2024-05-04T21:53:19.812" v="709" actId="478"/>
            <ac:spMkLst>
              <pc:docMk/>
              <pc:sldMasterMk cId="1802263616" sldId="2147483648"/>
              <pc:sldLayoutMk cId="702898389" sldId="2147483698"/>
              <ac:spMk id="5" creationId="{1CA32D49-DB74-8A65-8E10-CCFC64E1825D}"/>
            </ac:spMkLst>
          </pc:spChg>
        </pc:sldLayoutChg>
        <pc:sldLayoutChg chg="modSp mod">
          <pc:chgData name="Felipe Bottrel" userId="e00b4259-9723-4db6-b797-40eb69d4c8a1" providerId="ADAL" clId="{89822D8D-E5CA-0A4D-B81C-DA2AB441FF74}" dt="2024-05-04T21:55:48.208" v="794" actId="14100"/>
          <pc:sldLayoutMkLst>
            <pc:docMk/>
            <pc:sldMasterMk cId="1802263616" sldId="2147483648"/>
            <pc:sldLayoutMk cId="115426161" sldId="2147483700"/>
          </pc:sldLayoutMkLst>
          <pc:spChg chg="mod">
            <ac:chgData name="Felipe Bottrel" userId="e00b4259-9723-4db6-b797-40eb69d4c8a1" providerId="ADAL" clId="{89822D8D-E5CA-0A4D-B81C-DA2AB441FF74}" dt="2024-05-04T21:55:48.208" v="794" actId="14100"/>
            <ac:spMkLst>
              <pc:docMk/>
              <pc:sldMasterMk cId="1802263616" sldId="2147483648"/>
              <pc:sldLayoutMk cId="115426161" sldId="2147483700"/>
              <ac:spMk id="10" creationId="{8B6C8CF3-4F1E-924D-8D3C-7577466773F2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43:32.243" v="591" actId="207"/>
          <pc:sldLayoutMkLst>
            <pc:docMk/>
            <pc:sldMasterMk cId="1802263616" sldId="2147483648"/>
            <pc:sldLayoutMk cId="2275157542" sldId="2147483702"/>
          </pc:sldLayoutMkLst>
          <pc:spChg chg="mod">
            <ac:chgData name="Felipe Bottrel" userId="e00b4259-9723-4db6-b797-40eb69d4c8a1" providerId="ADAL" clId="{89822D8D-E5CA-0A4D-B81C-DA2AB441FF74}" dt="2024-05-04T21:43:32.243" v="591" actId="207"/>
            <ac:spMkLst>
              <pc:docMk/>
              <pc:sldMasterMk cId="1802263616" sldId="2147483648"/>
              <pc:sldLayoutMk cId="2275157542" sldId="2147483702"/>
              <ac:spMk id="8" creationId="{C0FCCCF0-70C0-1EC0-D237-A682D649F169}"/>
            </ac:spMkLst>
          </pc:spChg>
          <pc:spChg chg="mod">
            <ac:chgData name="Felipe Bottrel" userId="e00b4259-9723-4db6-b797-40eb69d4c8a1" providerId="ADAL" clId="{89822D8D-E5CA-0A4D-B81C-DA2AB441FF74}" dt="2024-05-04T21:43:32.243" v="591" actId="207"/>
            <ac:spMkLst>
              <pc:docMk/>
              <pc:sldMasterMk cId="1802263616" sldId="2147483648"/>
              <pc:sldLayoutMk cId="2275157542" sldId="2147483702"/>
              <ac:spMk id="9" creationId="{1DCF4A2B-9A10-E50D-B94C-9F6A7869D4D3}"/>
            </ac:spMkLst>
          </pc:spChg>
        </pc:sldLayoutChg>
        <pc:sldLayoutChg chg="modSp mod">
          <pc:chgData name="Felipe Bottrel" userId="e00b4259-9723-4db6-b797-40eb69d4c8a1" providerId="ADAL" clId="{89822D8D-E5CA-0A4D-B81C-DA2AB441FF74}" dt="2024-05-04T21:53:48.606" v="716" actId="14100"/>
          <pc:sldLayoutMkLst>
            <pc:docMk/>
            <pc:sldMasterMk cId="1802263616" sldId="2147483648"/>
            <pc:sldLayoutMk cId="2378899278" sldId="2147483703"/>
          </pc:sldLayoutMkLst>
          <pc:spChg chg="mod">
            <ac:chgData name="Felipe Bottrel" userId="e00b4259-9723-4db6-b797-40eb69d4c8a1" providerId="ADAL" clId="{89822D8D-E5CA-0A4D-B81C-DA2AB441FF74}" dt="2024-05-04T21:53:48.606" v="716" actId="14100"/>
            <ac:spMkLst>
              <pc:docMk/>
              <pc:sldMasterMk cId="1802263616" sldId="2147483648"/>
              <pc:sldLayoutMk cId="2378899278" sldId="2147483703"/>
              <ac:spMk id="10" creationId="{8B6C8CF3-4F1E-924D-8D3C-7577466773F2}"/>
            </ac:spMkLst>
          </pc:spChg>
        </pc:sldLayoutChg>
        <pc:sldLayoutChg chg="addSp delSp modSp mod">
          <pc:chgData name="Felipe Bottrel" userId="e00b4259-9723-4db6-b797-40eb69d4c8a1" providerId="ADAL" clId="{89822D8D-E5CA-0A4D-B81C-DA2AB441FF74}" dt="2024-05-13T18:48:05.605" v="1679" actId="12788"/>
          <pc:sldLayoutMkLst>
            <pc:docMk/>
            <pc:sldMasterMk cId="1802263616" sldId="2147483648"/>
            <pc:sldLayoutMk cId="3535778748" sldId="2147483704"/>
          </pc:sldLayoutMkLst>
          <pc:spChg chg="mod">
            <ac:chgData name="Felipe Bottrel" userId="e00b4259-9723-4db6-b797-40eb69d4c8a1" providerId="ADAL" clId="{89822D8D-E5CA-0A4D-B81C-DA2AB441FF74}" dt="2024-05-04T21:54:03.073" v="720" actId="1076"/>
            <ac:spMkLst>
              <pc:docMk/>
              <pc:sldMasterMk cId="1802263616" sldId="2147483648"/>
              <pc:sldLayoutMk cId="3535778748" sldId="2147483704"/>
              <ac:spMk id="2" creationId="{9790EF23-2371-4149-8966-CA71770B54AA}"/>
            </ac:spMkLst>
          </pc:spChg>
          <pc:spChg chg="mod">
            <ac:chgData name="Felipe Bottrel" userId="e00b4259-9723-4db6-b797-40eb69d4c8a1" providerId="ADAL" clId="{89822D8D-E5CA-0A4D-B81C-DA2AB441FF74}" dt="2024-05-13T18:48:05.605" v="1679" actId="12788"/>
            <ac:spMkLst>
              <pc:docMk/>
              <pc:sldMasterMk cId="1802263616" sldId="2147483648"/>
              <pc:sldLayoutMk cId="3535778748" sldId="2147483704"/>
              <ac:spMk id="3" creationId="{284B5B8B-C1B2-7B46-933A-F784CC76E6E7}"/>
            </ac:spMkLst>
          </pc:spChg>
          <pc:spChg chg="mod">
            <ac:chgData name="Felipe Bottrel" userId="e00b4259-9723-4db6-b797-40eb69d4c8a1" providerId="ADAL" clId="{89822D8D-E5CA-0A4D-B81C-DA2AB441FF74}" dt="2024-05-04T21:54:03.073" v="720" actId="1076"/>
            <ac:spMkLst>
              <pc:docMk/>
              <pc:sldMasterMk cId="1802263616" sldId="2147483648"/>
              <pc:sldLayoutMk cId="3535778748" sldId="2147483704"/>
              <ac:spMk id="4" creationId="{81CBC7BD-25D1-34DE-09A1-9BD97FD78E17}"/>
            </ac:spMkLst>
          </pc:spChg>
          <pc:spChg chg="add del mod">
            <ac:chgData name="Felipe Bottrel" userId="e00b4259-9723-4db6-b797-40eb69d4c8a1" providerId="ADAL" clId="{89822D8D-E5CA-0A4D-B81C-DA2AB441FF74}" dt="2024-05-04T21:54:03.987" v="721" actId="478"/>
            <ac:spMkLst>
              <pc:docMk/>
              <pc:sldMasterMk cId="1802263616" sldId="2147483648"/>
              <pc:sldLayoutMk cId="3535778748" sldId="2147483704"/>
              <ac:spMk id="5" creationId="{789E325D-B59A-1541-7680-040AFE796DA5}"/>
            </ac:spMkLst>
          </pc:spChg>
          <pc:spChg chg="del">
            <ac:chgData name="Felipe Bottrel" userId="e00b4259-9723-4db6-b797-40eb69d4c8a1" providerId="ADAL" clId="{89822D8D-E5CA-0A4D-B81C-DA2AB441FF74}" dt="2024-05-13T18:48:04.485" v="1678" actId="478"/>
            <ac:spMkLst>
              <pc:docMk/>
              <pc:sldMasterMk cId="1802263616" sldId="2147483648"/>
              <pc:sldLayoutMk cId="3535778748" sldId="2147483704"/>
              <ac:spMk id="7" creationId="{4FDB97C9-2582-0146-B3DB-F75B733736C2}"/>
            </ac:spMkLst>
          </pc:spChg>
          <pc:spChg chg="mod">
            <ac:chgData name="Felipe Bottrel" userId="e00b4259-9723-4db6-b797-40eb69d4c8a1" providerId="ADAL" clId="{89822D8D-E5CA-0A4D-B81C-DA2AB441FF74}" dt="2024-05-04T21:54:03.073" v="720" actId="1076"/>
            <ac:spMkLst>
              <pc:docMk/>
              <pc:sldMasterMk cId="1802263616" sldId="2147483648"/>
              <pc:sldLayoutMk cId="3535778748" sldId="2147483704"/>
              <ac:spMk id="13" creationId="{83025FE4-5C94-184C-A32D-6641BDD83DA8}"/>
            </ac:spMkLst>
          </pc:spChg>
        </pc:sldLayoutChg>
        <pc:sldLayoutChg chg="addSp delSp modSp mod setBg">
          <pc:chgData name="Felipe Bottrel" userId="e00b4259-9723-4db6-b797-40eb69d4c8a1" providerId="ADAL" clId="{89822D8D-E5CA-0A4D-B81C-DA2AB441FF74}" dt="2024-05-04T21:49:02.245" v="660" actId="207"/>
          <pc:sldLayoutMkLst>
            <pc:docMk/>
            <pc:sldMasterMk cId="1802263616" sldId="2147483648"/>
            <pc:sldLayoutMk cId="2120799901" sldId="2147483707"/>
          </pc:sldLayoutMkLst>
          <pc:spChg chg="mod">
            <ac:chgData name="Felipe Bottrel" userId="e00b4259-9723-4db6-b797-40eb69d4c8a1" providerId="ADAL" clId="{89822D8D-E5CA-0A4D-B81C-DA2AB441FF74}" dt="2024-05-04T21:46:51.102" v="631" actId="12789"/>
            <ac:spMkLst>
              <pc:docMk/>
              <pc:sldMasterMk cId="1802263616" sldId="2147483648"/>
              <pc:sldLayoutMk cId="2120799901" sldId="2147483707"/>
              <ac:spMk id="2" creationId="{08C51B53-9681-234E-9790-B8CD5A7354FA}"/>
            </ac:spMkLst>
          </pc:spChg>
          <pc:spChg chg="add mod">
            <ac:chgData name="Felipe Bottrel" userId="e00b4259-9723-4db6-b797-40eb69d4c8a1" providerId="ADAL" clId="{89822D8D-E5CA-0A4D-B81C-DA2AB441FF74}" dt="2024-05-04T21:46:32.741" v="628" actId="167"/>
            <ac:spMkLst>
              <pc:docMk/>
              <pc:sldMasterMk cId="1802263616" sldId="2147483648"/>
              <pc:sldLayoutMk cId="2120799901" sldId="2147483707"/>
              <ac:spMk id="3" creationId="{A6957E58-0C48-E86D-6536-6B654FF3335D}"/>
            </ac:spMkLst>
          </pc:spChg>
          <pc:spChg chg="del mod">
            <ac:chgData name="Felipe Bottrel" userId="e00b4259-9723-4db6-b797-40eb69d4c8a1" providerId="ADAL" clId="{89822D8D-E5CA-0A4D-B81C-DA2AB441FF74}" dt="2024-05-04T21:46:10.200" v="619" actId="478"/>
            <ac:spMkLst>
              <pc:docMk/>
              <pc:sldMasterMk cId="1802263616" sldId="2147483648"/>
              <pc:sldLayoutMk cId="2120799901" sldId="2147483707"/>
              <ac:spMk id="9" creationId="{4053D692-B5C0-B14F-9951-F1064FD2C1E5}"/>
            </ac:spMkLst>
          </pc:spChg>
          <pc:spChg chg="add del mod">
            <ac:chgData name="Felipe Bottrel" userId="e00b4259-9723-4db6-b797-40eb69d4c8a1" providerId="ADAL" clId="{89822D8D-E5CA-0A4D-B81C-DA2AB441FF74}" dt="2024-05-04T21:46:23.654" v="624" actId="478"/>
            <ac:spMkLst>
              <pc:docMk/>
              <pc:sldMasterMk cId="1802263616" sldId="2147483648"/>
              <pc:sldLayoutMk cId="2120799901" sldId="2147483707"/>
              <ac:spMk id="10" creationId="{8C56B1AA-7CAE-773B-CFF7-D56C7AC7E796}"/>
            </ac:spMkLst>
          </pc:spChg>
          <pc:spChg chg="add del mod">
            <ac:chgData name="Felipe Bottrel" userId="e00b4259-9723-4db6-b797-40eb69d4c8a1" providerId="ADAL" clId="{89822D8D-E5CA-0A4D-B81C-DA2AB441FF74}" dt="2024-05-04T21:46:23.654" v="624" actId="478"/>
            <ac:spMkLst>
              <pc:docMk/>
              <pc:sldMasterMk cId="1802263616" sldId="2147483648"/>
              <pc:sldLayoutMk cId="2120799901" sldId="2147483707"/>
              <ac:spMk id="13" creationId="{02A36361-FD4A-5728-082C-23DCE1A59144}"/>
            </ac:spMkLst>
          </pc:spChg>
          <pc:spChg chg="add mod">
            <ac:chgData name="Felipe Bottrel" userId="e00b4259-9723-4db6-b797-40eb69d4c8a1" providerId="ADAL" clId="{89822D8D-E5CA-0A4D-B81C-DA2AB441FF74}" dt="2024-05-04T21:46:39.980" v="629"/>
            <ac:spMkLst>
              <pc:docMk/>
              <pc:sldMasterMk cId="1802263616" sldId="2147483648"/>
              <pc:sldLayoutMk cId="2120799901" sldId="2147483707"/>
              <ac:spMk id="14" creationId="{3503F6BC-C22D-BBCB-4041-B207D8847D59}"/>
            </ac:spMkLst>
          </pc:spChg>
          <pc:spChg chg="mod">
            <ac:chgData name="Felipe Bottrel" userId="e00b4259-9723-4db6-b797-40eb69d4c8a1" providerId="ADAL" clId="{89822D8D-E5CA-0A4D-B81C-DA2AB441FF74}" dt="2024-05-04T21:49:02.245" v="660" actId="207"/>
            <ac:spMkLst>
              <pc:docMk/>
              <pc:sldMasterMk cId="1802263616" sldId="2147483648"/>
              <pc:sldLayoutMk cId="2120799901" sldId="2147483707"/>
              <ac:spMk id="48" creationId="{5AF6FD49-031C-904E-86FF-95AB0F3C8275}"/>
            </ac:spMkLst>
          </pc:spChg>
          <pc:spChg chg="mod">
            <ac:chgData name="Felipe Bottrel" userId="e00b4259-9723-4db6-b797-40eb69d4c8a1" providerId="ADAL" clId="{89822D8D-E5CA-0A4D-B81C-DA2AB441FF74}" dt="2024-05-04T21:49:02.022" v="659" actId="207"/>
            <ac:spMkLst>
              <pc:docMk/>
              <pc:sldMasterMk cId="1802263616" sldId="2147483648"/>
              <pc:sldLayoutMk cId="2120799901" sldId="2147483707"/>
              <ac:spMk id="49" creationId="{919136BE-7077-2C40-A802-7F54015E119E}"/>
            </ac:spMkLst>
          </pc:spChg>
          <pc:spChg chg="mod">
            <ac:chgData name="Felipe Bottrel" userId="e00b4259-9723-4db6-b797-40eb69d4c8a1" providerId="ADAL" clId="{89822D8D-E5CA-0A4D-B81C-DA2AB441FF74}" dt="2024-05-04T21:49:01.688" v="658" actId="207"/>
            <ac:spMkLst>
              <pc:docMk/>
              <pc:sldMasterMk cId="1802263616" sldId="2147483648"/>
              <pc:sldLayoutMk cId="2120799901" sldId="2147483707"/>
              <ac:spMk id="50" creationId="{8DC2E493-84B9-1B49-9CB1-11CA66CA4847}"/>
            </ac:spMkLst>
          </pc:spChg>
          <pc:spChg chg="mod">
            <ac:chgData name="Felipe Bottrel" userId="e00b4259-9723-4db6-b797-40eb69d4c8a1" providerId="ADAL" clId="{89822D8D-E5CA-0A4D-B81C-DA2AB441FF74}" dt="2024-05-04T21:49:01.094" v="657" actId="207"/>
            <ac:spMkLst>
              <pc:docMk/>
              <pc:sldMasterMk cId="1802263616" sldId="2147483648"/>
              <pc:sldLayoutMk cId="2120799901" sldId="2147483707"/>
              <ac:spMk id="51" creationId="{A105823D-9F3C-F647-9FBC-572840F0A884}"/>
            </ac:spMkLst>
          </pc:spChg>
          <pc:grpChg chg="add mod">
            <ac:chgData name="Felipe Bottrel" userId="e00b4259-9723-4db6-b797-40eb69d4c8a1" providerId="ADAL" clId="{89822D8D-E5CA-0A4D-B81C-DA2AB441FF74}" dt="2024-05-04T21:46:10.931" v="620"/>
            <ac:grpSpMkLst>
              <pc:docMk/>
              <pc:sldMasterMk cId="1802263616" sldId="2147483648"/>
              <pc:sldLayoutMk cId="2120799901" sldId="2147483707"/>
              <ac:grpSpMk id="5" creationId="{8185F9A9-02F3-3A1F-D453-CEE1D84A629D}"/>
            </ac:grpSpMkLst>
          </pc:grpChg>
          <pc:cxnChg chg="mod">
            <ac:chgData name="Felipe Bottrel" userId="e00b4259-9723-4db6-b797-40eb69d4c8a1" providerId="ADAL" clId="{89822D8D-E5CA-0A4D-B81C-DA2AB441FF74}" dt="2024-05-04T21:47:08.129" v="645" actId="692"/>
            <ac:cxnSpMkLst>
              <pc:docMk/>
              <pc:sldMasterMk cId="1802263616" sldId="2147483648"/>
              <pc:sldLayoutMk cId="2120799901" sldId="2147483707"/>
              <ac:cxnSpMk id="7" creationId="{A30D5AFE-8D99-79B2-14DC-65B2BEE9490C}"/>
            </ac:cxnSpMkLst>
          </pc:cxnChg>
          <pc:cxnChg chg="mod">
            <ac:chgData name="Felipe Bottrel" userId="e00b4259-9723-4db6-b797-40eb69d4c8a1" providerId="ADAL" clId="{89822D8D-E5CA-0A4D-B81C-DA2AB441FF74}" dt="2024-05-04T21:47:08.129" v="645" actId="692"/>
            <ac:cxnSpMkLst>
              <pc:docMk/>
              <pc:sldMasterMk cId="1802263616" sldId="2147483648"/>
              <pc:sldLayoutMk cId="2120799901" sldId="2147483707"/>
              <ac:cxnSpMk id="8" creationId="{14BD7CC8-FA14-B08D-F08E-8A84C09E1240}"/>
            </ac:cxnSpMkLst>
          </pc:cxnChg>
          <pc:cxnChg chg="del">
            <ac:chgData name="Felipe Bottrel" userId="e00b4259-9723-4db6-b797-40eb69d4c8a1" providerId="ADAL" clId="{89822D8D-E5CA-0A4D-B81C-DA2AB441FF74}" dt="2024-05-04T21:46:30.493" v="627" actId="478"/>
            <ac:cxnSpMkLst>
              <pc:docMk/>
              <pc:sldMasterMk cId="1802263616" sldId="2147483648"/>
              <pc:sldLayoutMk cId="2120799901" sldId="2147483707"/>
              <ac:cxnSpMk id="11" creationId="{F14ADF37-93A1-8A47-8B26-2ED85746B1FE}"/>
            </ac:cxnSpMkLst>
          </pc:cxnChg>
          <pc:cxnChg chg="del">
            <ac:chgData name="Felipe Bottrel" userId="e00b4259-9723-4db6-b797-40eb69d4c8a1" providerId="ADAL" clId="{89822D8D-E5CA-0A4D-B81C-DA2AB441FF74}" dt="2024-05-04T21:46:28.978" v="626" actId="478"/>
            <ac:cxnSpMkLst>
              <pc:docMk/>
              <pc:sldMasterMk cId="1802263616" sldId="2147483648"/>
              <pc:sldLayoutMk cId="2120799901" sldId="2147483707"/>
              <ac:cxnSpMk id="12" creationId="{D7A04B1E-347E-B64E-BC0A-443BFD890A43}"/>
            </ac:cxnSpMkLst>
          </pc:cxnChg>
        </pc:sldLayoutChg>
        <pc:sldLayoutChg chg="modSp">
          <pc:chgData name="Felipe Bottrel" userId="e00b4259-9723-4db6-b797-40eb69d4c8a1" providerId="ADAL" clId="{89822D8D-E5CA-0A4D-B81C-DA2AB441FF74}" dt="2024-05-04T21:50:27.552" v="675" actId="368"/>
          <pc:sldLayoutMkLst>
            <pc:docMk/>
            <pc:sldMasterMk cId="1802263616" sldId="2147483648"/>
            <pc:sldLayoutMk cId="3079366350" sldId="2147483708"/>
          </pc:sldLayoutMkLst>
          <pc:spChg chg="mod">
            <ac:chgData name="Felipe Bottrel" userId="e00b4259-9723-4db6-b797-40eb69d4c8a1" providerId="ADAL" clId="{89822D8D-E5CA-0A4D-B81C-DA2AB441FF74}" dt="2024-05-04T21:50:27.552" v="675" actId="368"/>
            <ac:spMkLst>
              <pc:docMk/>
              <pc:sldMasterMk cId="1802263616" sldId="2147483648"/>
              <pc:sldLayoutMk cId="3079366350" sldId="2147483708"/>
              <ac:spMk id="51" creationId="{B40D480D-AA9C-0142-BE60-4347C550E01A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0:05" v="670" actId="368"/>
          <pc:sldLayoutMkLst>
            <pc:docMk/>
            <pc:sldMasterMk cId="1802263616" sldId="2147483648"/>
            <pc:sldLayoutMk cId="3332157583" sldId="2147483709"/>
          </pc:sldLayoutMkLst>
          <pc:spChg chg="mod">
            <ac:chgData name="Felipe Bottrel" userId="e00b4259-9723-4db6-b797-40eb69d4c8a1" providerId="ADAL" clId="{89822D8D-E5CA-0A4D-B81C-DA2AB441FF74}" dt="2024-05-04T21:50:05" v="670" actId="368"/>
            <ac:spMkLst>
              <pc:docMk/>
              <pc:sldMasterMk cId="1802263616" sldId="2147483648"/>
              <pc:sldLayoutMk cId="3332157583" sldId="2147483709"/>
              <ac:spMk id="51" creationId="{B40D480D-AA9C-0142-BE60-4347C550E01A}"/>
            </ac:spMkLst>
          </pc:spChg>
          <pc:spChg chg="mod">
            <ac:chgData name="Felipe Bottrel" userId="e00b4259-9723-4db6-b797-40eb69d4c8a1" providerId="ADAL" clId="{89822D8D-E5CA-0A4D-B81C-DA2AB441FF74}" dt="2024-05-04T21:50:05" v="670" actId="368"/>
            <ac:spMkLst>
              <pc:docMk/>
              <pc:sldMasterMk cId="1802263616" sldId="2147483648"/>
              <pc:sldLayoutMk cId="3332157583" sldId="2147483709"/>
              <ac:spMk id="52" creationId="{ED0096B8-6175-9546-956F-88FD40F89B6A}"/>
            </ac:spMkLst>
          </pc:spChg>
          <pc:spChg chg="mod">
            <ac:chgData name="Felipe Bottrel" userId="e00b4259-9723-4db6-b797-40eb69d4c8a1" providerId="ADAL" clId="{89822D8D-E5CA-0A4D-B81C-DA2AB441FF74}" dt="2024-05-04T21:50:05" v="670" actId="368"/>
            <ac:spMkLst>
              <pc:docMk/>
              <pc:sldMasterMk cId="1802263616" sldId="2147483648"/>
              <pc:sldLayoutMk cId="3332157583" sldId="2147483709"/>
              <ac:spMk id="53" creationId="{4FC9FFF6-F311-4546-BB80-345C451C841D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0:20.151" v="674" actId="368"/>
          <pc:sldLayoutMkLst>
            <pc:docMk/>
            <pc:sldMasterMk cId="1802263616" sldId="2147483648"/>
            <pc:sldLayoutMk cId="1089618124" sldId="2147483710"/>
          </pc:sldLayoutMkLst>
          <pc:spChg chg="mod">
            <ac:chgData name="Felipe Bottrel" userId="e00b4259-9723-4db6-b797-40eb69d4c8a1" providerId="ADAL" clId="{89822D8D-E5CA-0A4D-B81C-DA2AB441FF74}" dt="2024-05-04T21:50:20.151" v="674" actId="368"/>
            <ac:spMkLst>
              <pc:docMk/>
              <pc:sldMasterMk cId="1802263616" sldId="2147483648"/>
              <pc:sldLayoutMk cId="1089618124" sldId="2147483710"/>
              <ac:spMk id="51" creationId="{B40D480D-AA9C-0142-BE60-4347C550E01A}"/>
            </ac:spMkLst>
          </pc:spChg>
          <pc:spChg chg="mod">
            <ac:chgData name="Felipe Bottrel" userId="e00b4259-9723-4db6-b797-40eb69d4c8a1" providerId="ADAL" clId="{89822D8D-E5CA-0A4D-B81C-DA2AB441FF74}" dt="2024-05-04T21:50:20.151" v="674" actId="368"/>
            <ac:spMkLst>
              <pc:docMk/>
              <pc:sldMasterMk cId="1802263616" sldId="2147483648"/>
              <pc:sldLayoutMk cId="1089618124" sldId="2147483710"/>
              <ac:spMk id="52" creationId="{ED0096B8-6175-9546-956F-88FD40F89B6A}"/>
            </ac:spMkLst>
          </pc:spChg>
          <pc:spChg chg="mod">
            <ac:chgData name="Felipe Bottrel" userId="e00b4259-9723-4db6-b797-40eb69d4c8a1" providerId="ADAL" clId="{89822D8D-E5CA-0A4D-B81C-DA2AB441FF74}" dt="2024-05-04T21:50:11.508" v="671" actId="207"/>
            <ac:spMkLst>
              <pc:docMk/>
              <pc:sldMasterMk cId="1802263616" sldId="2147483648"/>
              <pc:sldLayoutMk cId="1089618124" sldId="2147483710"/>
              <ac:spMk id="53" creationId="{4FC9FFF6-F311-4546-BB80-345C451C841D}"/>
            </ac:spMkLst>
          </pc:spChg>
        </pc:sldLayoutChg>
        <pc:sldLayoutChg chg="addSp delSp modSp mod setBg">
          <pc:chgData name="Felipe Bottrel" userId="e00b4259-9723-4db6-b797-40eb69d4c8a1" providerId="ADAL" clId="{89822D8D-E5CA-0A4D-B81C-DA2AB441FF74}" dt="2024-05-04T22:00:56.074" v="869"/>
          <pc:sldLayoutMkLst>
            <pc:docMk/>
            <pc:sldMasterMk cId="1802263616" sldId="2147483648"/>
            <pc:sldLayoutMk cId="2044327034" sldId="2147483714"/>
          </pc:sldLayoutMkLst>
          <pc:spChg chg="add del">
            <ac:chgData name="Felipe Bottrel" userId="e00b4259-9723-4db6-b797-40eb69d4c8a1" providerId="ADAL" clId="{89822D8D-E5CA-0A4D-B81C-DA2AB441FF74}" dt="2024-05-04T21:57:03.658" v="812" actId="478"/>
            <ac:spMkLst>
              <pc:docMk/>
              <pc:sldMasterMk cId="1802263616" sldId="2147483648"/>
              <pc:sldLayoutMk cId="2044327034" sldId="2147483714"/>
              <ac:spMk id="2" creationId="{0AAC7B06-43AB-709B-5C57-F8FEB844889A}"/>
            </ac:spMkLst>
          </pc:spChg>
          <pc:spChg chg="add del">
            <ac:chgData name="Felipe Bottrel" userId="e00b4259-9723-4db6-b797-40eb69d4c8a1" providerId="ADAL" clId="{89822D8D-E5CA-0A4D-B81C-DA2AB441FF74}" dt="2024-05-04T21:57:03.658" v="812" actId="478"/>
            <ac:spMkLst>
              <pc:docMk/>
              <pc:sldMasterMk cId="1802263616" sldId="2147483648"/>
              <pc:sldLayoutMk cId="2044327034" sldId="2147483714"/>
              <ac:spMk id="3" creationId="{205197FE-165F-5D1B-7BA1-A2B351781DD7}"/>
            </ac:spMkLst>
          </pc:spChg>
          <pc:spChg chg="add mod">
            <ac:chgData name="Felipe Bottrel" userId="e00b4259-9723-4db6-b797-40eb69d4c8a1" providerId="ADAL" clId="{89822D8D-E5CA-0A4D-B81C-DA2AB441FF74}" dt="2024-05-04T21:56:22.117" v="799"/>
            <ac:spMkLst>
              <pc:docMk/>
              <pc:sldMasterMk cId="1802263616" sldId="2147483648"/>
              <pc:sldLayoutMk cId="2044327034" sldId="2147483714"/>
              <ac:spMk id="4" creationId="{CD9F1240-745A-376B-A957-05AAFD63DBE8}"/>
            </ac:spMkLst>
          </pc:spChg>
          <pc:spChg chg="add mod">
            <ac:chgData name="Felipe Bottrel" userId="e00b4259-9723-4db6-b797-40eb69d4c8a1" providerId="ADAL" clId="{89822D8D-E5CA-0A4D-B81C-DA2AB441FF74}" dt="2024-05-04T21:56:32.345" v="801" actId="368"/>
            <ac:spMkLst>
              <pc:docMk/>
              <pc:sldMasterMk cId="1802263616" sldId="2147483648"/>
              <pc:sldLayoutMk cId="2044327034" sldId="2147483714"/>
              <ac:spMk id="5" creationId="{A4C564E8-57AA-48B4-29EB-4DF74EFA3A21}"/>
            </ac:spMkLst>
          </pc:spChg>
          <pc:spChg chg="add mod">
            <ac:chgData name="Felipe Bottrel" userId="e00b4259-9723-4db6-b797-40eb69d4c8a1" providerId="ADAL" clId="{89822D8D-E5CA-0A4D-B81C-DA2AB441FF74}" dt="2024-05-04T21:56:22.117" v="799"/>
            <ac:spMkLst>
              <pc:docMk/>
              <pc:sldMasterMk cId="1802263616" sldId="2147483648"/>
              <pc:sldLayoutMk cId="2044327034" sldId="2147483714"/>
              <ac:spMk id="7" creationId="{11F10C7B-5B7C-2604-0143-06331D6CEE7D}"/>
            </ac:spMkLst>
          </pc:spChg>
          <pc:spChg chg="add mod">
            <ac:chgData name="Felipe Bottrel" userId="e00b4259-9723-4db6-b797-40eb69d4c8a1" providerId="ADAL" clId="{89822D8D-E5CA-0A4D-B81C-DA2AB441FF74}" dt="2024-05-04T21:56:22.117" v="799"/>
            <ac:spMkLst>
              <pc:docMk/>
              <pc:sldMasterMk cId="1802263616" sldId="2147483648"/>
              <pc:sldLayoutMk cId="2044327034" sldId="2147483714"/>
              <ac:spMk id="8" creationId="{9F1E5340-AE86-87B1-A369-D7EBDD8A4AB3}"/>
            </ac:spMkLst>
          </pc:spChg>
          <pc:spChg chg="add mod">
            <ac:chgData name="Felipe Bottrel" userId="e00b4259-9723-4db6-b797-40eb69d4c8a1" providerId="ADAL" clId="{89822D8D-E5CA-0A4D-B81C-DA2AB441FF74}" dt="2024-05-04T21:56:22.117" v="799"/>
            <ac:spMkLst>
              <pc:docMk/>
              <pc:sldMasterMk cId="1802263616" sldId="2147483648"/>
              <pc:sldLayoutMk cId="2044327034" sldId="2147483714"/>
              <ac:spMk id="11" creationId="{85478D5E-FE24-D70F-AF4F-F97AF4F3FB3B}"/>
            </ac:spMkLst>
          </pc:spChg>
          <pc:spChg chg="add mod">
            <ac:chgData name="Felipe Bottrel" userId="e00b4259-9723-4db6-b797-40eb69d4c8a1" providerId="ADAL" clId="{89822D8D-E5CA-0A4D-B81C-DA2AB441FF74}" dt="2024-05-04T21:56:32.345" v="801" actId="368"/>
            <ac:spMkLst>
              <pc:docMk/>
              <pc:sldMasterMk cId="1802263616" sldId="2147483648"/>
              <pc:sldLayoutMk cId="2044327034" sldId="2147483714"/>
              <ac:spMk id="12" creationId="{9DB1EF11-EAF3-9FDA-CA18-F57496AE3083}"/>
            </ac:spMkLst>
          </pc:spChg>
          <pc:spChg chg="add del">
            <ac:chgData name="Felipe Bottrel" userId="e00b4259-9723-4db6-b797-40eb69d4c8a1" providerId="ADAL" clId="{89822D8D-E5CA-0A4D-B81C-DA2AB441FF74}" dt="2024-05-04T21:57:03.658" v="812" actId="478"/>
            <ac:spMkLst>
              <pc:docMk/>
              <pc:sldMasterMk cId="1802263616" sldId="2147483648"/>
              <pc:sldLayoutMk cId="2044327034" sldId="2147483714"/>
              <ac:spMk id="13" creationId="{51E0E008-783B-D44E-9D30-1707DB26DA70}"/>
            </ac:spMkLst>
          </pc:spChg>
          <pc:spChg chg="add del">
            <ac:chgData name="Felipe Bottrel" userId="e00b4259-9723-4db6-b797-40eb69d4c8a1" providerId="ADAL" clId="{89822D8D-E5CA-0A4D-B81C-DA2AB441FF74}" dt="2024-05-04T21:57:13.990" v="814" actId="478"/>
            <ac:spMkLst>
              <pc:docMk/>
              <pc:sldMasterMk cId="1802263616" sldId="2147483648"/>
              <pc:sldLayoutMk cId="2044327034" sldId="2147483714"/>
              <ac:spMk id="14" creationId="{52B6C2D1-ADA9-3D46-8AB7-A93C73AF7CCA}"/>
            </ac:spMkLst>
          </pc:spChg>
          <pc:spChg chg="add del mod">
            <ac:chgData name="Felipe Bottrel" userId="e00b4259-9723-4db6-b797-40eb69d4c8a1" providerId="ADAL" clId="{89822D8D-E5CA-0A4D-B81C-DA2AB441FF74}" dt="2024-05-04T22:00:52.085" v="867" actId="478"/>
            <ac:spMkLst>
              <pc:docMk/>
              <pc:sldMasterMk cId="1802263616" sldId="2147483648"/>
              <pc:sldLayoutMk cId="2044327034" sldId="2147483714"/>
              <ac:spMk id="15" creationId="{EABD41B3-929F-0449-5C97-E1CD51F59930}"/>
            </ac:spMkLst>
          </pc:spChg>
          <pc:spChg chg="add mod">
            <ac:chgData name="Felipe Bottrel" userId="e00b4259-9723-4db6-b797-40eb69d4c8a1" providerId="ADAL" clId="{89822D8D-E5CA-0A4D-B81C-DA2AB441FF74}" dt="2024-05-04T21:58:15.267" v="824"/>
            <ac:spMkLst>
              <pc:docMk/>
              <pc:sldMasterMk cId="1802263616" sldId="2147483648"/>
              <pc:sldLayoutMk cId="2044327034" sldId="2147483714"/>
              <ac:spMk id="16" creationId="{7AE566E1-0AFE-128F-558A-97AC535853BA}"/>
            </ac:spMkLst>
          </pc:spChg>
          <pc:spChg chg="add del mod">
            <ac:chgData name="Felipe Bottrel" userId="e00b4259-9723-4db6-b797-40eb69d4c8a1" providerId="ADAL" clId="{89822D8D-E5CA-0A4D-B81C-DA2AB441FF74}" dt="2024-05-04T22:00:53.280" v="868" actId="478"/>
            <ac:spMkLst>
              <pc:docMk/>
              <pc:sldMasterMk cId="1802263616" sldId="2147483648"/>
              <pc:sldLayoutMk cId="2044327034" sldId="2147483714"/>
              <ac:spMk id="18" creationId="{AD715F0F-1D73-2B66-E414-B79BBF50F64D}"/>
            </ac:spMkLst>
          </pc:spChg>
          <pc:spChg chg="add del mod">
            <ac:chgData name="Felipe Bottrel" userId="e00b4259-9723-4db6-b797-40eb69d4c8a1" providerId="ADAL" clId="{89822D8D-E5CA-0A4D-B81C-DA2AB441FF74}" dt="2024-05-04T21:58:34.290" v="829" actId="478"/>
            <ac:spMkLst>
              <pc:docMk/>
              <pc:sldMasterMk cId="1802263616" sldId="2147483648"/>
              <pc:sldLayoutMk cId="2044327034" sldId="2147483714"/>
              <ac:spMk id="20" creationId="{210F2E0D-5A91-A171-9D61-33865D323A97}"/>
            </ac:spMkLst>
          </pc:spChg>
          <pc:spChg chg="add del mod">
            <ac:chgData name="Felipe Bottrel" userId="e00b4259-9723-4db6-b797-40eb69d4c8a1" providerId="ADAL" clId="{89822D8D-E5CA-0A4D-B81C-DA2AB441FF74}" dt="2024-05-04T22:00:10.762" v="846" actId="207"/>
            <ac:spMkLst>
              <pc:docMk/>
              <pc:sldMasterMk cId="1802263616" sldId="2147483648"/>
              <pc:sldLayoutMk cId="2044327034" sldId="2147483714"/>
              <ac:spMk id="61" creationId="{8C0C23B2-0735-6F48-AA34-B35C036C719A}"/>
            </ac:spMkLst>
          </pc:spChg>
          <pc:spChg chg="add del mod">
            <ac:chgData name="Felipe Bottrel" userId="e00b4259-9723-4db6-b797-40eb69d4c8a1" providerId="ADAL" clId="{89822D8D-E5CA-0A4D-B81C-DA2AB441FF74}" dt="2024-05-04T22:00:10.762" v="846" actId="207"/>
            <ac:spMkLst>
              <pc:docMk/>
              <pc:sldMasterMk cId="1802263616" sldId="2147483648"/>
              <pc:sldLayoutMk cId="2044327034" sldId="2147483714"/>
              <ac:spMk id="62" creationId="{BAF2F574-728E-D240-A9FA-E940CFA6554C}"/>
            </ac:spMkLst>
          </pc:spChg>
          <pc:grpChg chg="add mod">
            <ac:chgData name="Felipe Bottrel" userId="e00b4259-9723-4db6-b797-40eb69d4c8a1" providerId="ADAL" clId="{89822D8D-E5CA-0A4D-B81C-DA2AB441FF74}" dt="2024-05-04T22:00:14.841" v="847" actId="164"/>
            <ac:grpSpMkLst>
              <pc:docMk/>
              <pc:sldMasterMk cId="1802263616" sldId="2147483648"/>
              <pc:sldLayoutMk cId="2044327034" sldId="2147483714"/>
              <ac:grpSpMk id="21" creationId="{7937EDE1-25B4-6B2C-57F1-90AEA8FE7F71}"/>
            </ac:grpSpMkLst>
          </pc:grpChg>
          <pc:cxnChg chg="add mod">
            <ac:chgData name="Felipe Bottrel" userId="e00b4259-9723-4db6-b797-40eb69d4c8a1" providerId="ADAL" clId="{89822D8D-E5CA-0A4D-B81C-DA2AB441FF74}" dt="2024-05-04T21:56:22.117" v="799"/>
            <ac:cxnSpMkLst>
              <pc:docMk/>
              <pc:sldMasterMk cId="1802263616" sldId="2147483648"/>
              <pc:sldLayoutMk cId="2044327034" sldId="2147483714"/>
              <ac:cxnSpMk id="9" creationId="{297DC533-E9A5-CA51-9880-CADB1A7809BB}"/>
            </ac:cxnSpMkLst>
          </pc:cxnChg>
          <pc:cxnChg chg="add mod">
            <ac:chgData name="Felipe Bottrel" userId="e00b4259-9723-4db6-b797-40eb69d4c8a1" providerId="ADAL" clId="{89822D8D-E5CA-0A4D-B81C-DA2AB441FF74}" dt="2024-05-04T21:56:22.117" v="799"/>
            <ac:cxnSpMkLst>
              <pc:docMk/>
              <pc:sldMasterMk cId="1802263616" sldId="2147483648"/>
              <pc:sldLayoutMk cId="2044327034" sldId="2147483714"/>
              <ac:cxnSpMk id="10" creationId="{27FB73CA-2A51-54E2-88B3-1A6C7E565596}"/>
            </ac:cxnSpMkLst>
          </pc:cxnChg>
          <pc:cxnChg chg="add del mod">
            <ac:chgData name="Felipe Bottrel" userId="e00b4259-9723-4db6-b797-40eb69d4c8a1" providerId="ADAL" clId="{89822D8D-E5CA-0A4D-B81C-DA2AB441FF74}" dt="2024-05-04T22:00:15.952" v="848" actId="692"/>
            <ac:cxnSpMkLst>
              <pc:docMk/>
              <pc:sldMasterMk cId="1802263616" sldId="2147483648"/>
              <pc:sldLayoutMk cId="2044327034" sldId="2147483714"/>
              <ac:cxnSpMk id="17" creationId="{8E9D1279-4F1C-8E40-AC12-0A1E6BCA9238}"/>
            </ac:cxnSpMkLst>
          </pc:cxnChg>
          <pc:cxnChg chg="add del mod">
            <ac:chgData name="Felipe Bottrel" userId="e00b4259-9723-4db6-b797-40eb69d4c8a1" providerId="ADAL" clId="{89822D8D-E5CA-0A4D-B81C-DA2AB441FF74}" dt="2024-05-04T22:00:15.952" v="848" actId="692"/>
            <ac:cxnSpMkLst>
              <pc:docMk/>
              <pc:sldMasterMk cId="1802263616" sldId="2147483648"/>
              <pc:sldLayoutMk cId="2044327034" sldId="2147483714"/>
              <ac:cxnSpMk id="19" creationId="{9A203289-7FC8-3747-850A-CCE33B1C8545}"/>
            </ac:cxnSpMkLst>
          </pc:cxnChg>
        </pc:sldLayoutChg>
        <pc:sldLayoutChg chg="modSp mod">
          <pc:chgData name="Felipe Bottrel" userId="e00b4259-9723-4db6-b797-40eb69d4c8a1" providerId="ADAL" clId="{89822D8D-E5CA-0A4D-B81C-DA2AB441FF74}" dt="2024-05-04T21:54:33.184" v="745" actId="1036"/>
          <pc:sldLayoutMkLst>
            <pc:docMk/>
            <pc:sldMasterMk cId="1802263616" sldId="2147483648"/>
            <pc:sldLayoutMk cId="1136354901" sldId="2147483717"/>
          </pc:sldLayoutMkLst>
          <pc:spChg chg="mod">
            <ac:chgData name="Felipe Bottrel" userId="e00b4259-9723-4db6-b797-40eb69d4c8a1" providerId="ADAL" clId="{89822D8D-E5CA-0A4D-B81C-DA2AB441FF74}" dt="2024-05-04T21:54:33.184" v="745" actId="1036"/>
            <ac:spMkLst>
              <pc:docMk/>
              <pc:sldMasterMk cId="1802263616" sldId="2147483648"/>
              <pc:sldLayoutMk cId="1136354901" sldId="2147483717"/>
              <ac:spMk id="9" creationId="{DAA8897A-2F8E-4345-A30E-3A256819CB92}"/>
            </ac:spMkLst>
          </pc:spChg>
          <pc:picChg chg="mod">
            <ac:chgData name="Felipe Bottrel" userId="e00b4259-9723-4db6-b797-40eb69d4c8a1" providerId="ADAL" clId="{89822D8D-E5CA-0A4D-B81C-DA2AB441FF74}" dt="2024-05-04T21:54:33.184" v="745" actId="1036"/>
            <ac:picMkLst>
              <pc:docMk/>
              <pc:sldMasterMk cId="1802263616" sldId="2147483648"/>
              <pc:sldLayoutMk cId="1136354901" sldId="2147483717"/>
              <ac:picMk id="8" creationId="{A3AB85AA-BEAF-F14C-BFC5-C2D91B1E6B7C}"/>
            </ac:picMkLst>
          </pc:picChg>
        </pc:sldLayoutChg>
        <pc:sldLayoutChg chg="delSp modSp mod setBg">
          <pc:chgData name="Felipe Bottrel" userId="e00b4259-9723-4db6-b797-40eb69d4c8a1" providerId="ADAL" clId="{89822D8D-E5CA-0A4D-B81C-DA2AB441FF74}" dt="2024-05-04T21:54:44.948" v="786" actId="29295"/>
          <pc:sldLayoutMkLst>
            <pc:docMk/>
            <pc:sldMasterMk cId="1802263616" sldId="2147483648"/>
            <pc:sldLayoutMk cId="4290971887" sldId="2147483718"/>
          </pc:sldLayoutMkLst>
          <pc:spChg chg="mod">
            <ac:chgData name="Felipe Bottrel" userId="e00b4259-9723-4db6-b797-40eb69d4c8a1" providerId="ADAL" clId="{89822D8D-E5CA-0A4D-B81C-DA2AB441FF74}" dt="2024-05-04T21:54:22.334" v="724" actId="12789"/>
            <ac:spMkLst>
              <pc:docMk/>
              <pc:sldMasterMk cId="1802263616" sldId="2147483648"/>
              <pc:sldLayoutMk cId="4290971887" sldId="2147483718"/>
              <ac:spMk id="7" creationId="{A992350C-1FAD-1A4D-BE5D-EC81A9B80FCF}"/>
            </ac:spMkLst>
          </pc:spChg>
          <pc:spChg chg="del">
            <ac:chgData name="Felipe Bottrel" userId="e00b4259-9723-4db6-b797-40eb69d4c8a1" providerId="ADAL" clId="{89822D8D-E5CA-0A4D-B81C-DA2AB441FF74}" dt="2024-05-04T21:54:13.563" v="722" actId="478"/>
            <ac:spMkLst>
              <pc:docMk/>
              <pc:sldMasterMk cId="1802263616" sldId="2147483648"/>
              <pc:sldLayoutMk cId="4290971887" sldId="2147483718"/>
              <ac:spMk id="8" creationId="{43149B90-F267-0243-92EB-8C6769940585}"/>
            </ac:spMkLst>
          </pc:spChg>
          <pc:spChg chg="mod">
            <ac:chgData name="Felipe Bottrel" userId="e00b4259-9723-4db6-b797-40eb69d4c8a1" providerId="ADAL" clId="{89822D8D-E5CA-0A4D-B81C-DA2AB441FF74}" dt="2024-05-04T21:54:40.157" v="765" actId="1036"/>
            <ac:spMkLst>
              <pc:docMk/>
              <pc:sldMasterMk cId="1802263616" sldId="2147483648"/>
              <pc:sldLayoutMk cId="4290971887" sldId="2147483718"/>
              <ac:spMk id="10" creationId="{A8FCCF51-BCE2-304D-B7C3-CA26D4FC58C6}"/>
            </ac:spMkLst>
          </pc:spChg>
          <pc:spChg chg="mod">
            <ac:chgData name="Felipe Bottrel" userId="e00b4259-9723-4db6-b797-40eb69d4c8a1" providerId="ADAL" clId="{89822D8D-E5CA-0A4D-B81C-DA2AB441FF74}" dt="2024-05-04T21:54:23.097" v="725" actId="12789"/>
            <ac:spMkLst>
              <pc:docMk/>
              <pc:sldMasterMk cId="1802263616" sldId="2147483648"/>
              <pc:sldLayoutMk cId="4290971887" sldId="2147483718"/>
              <ac:spMk id="11" creationId="{7C3878D4-AEA6-DD49-8BBA-5B1C20C5E519}"/>
            </ac:spMkLst>
          </pc:spChg>
          <pc:picChg chg="mod">
            <ac:chgData name="Felipe Bottrel" userId="e00b4259-9723-4db6-b797-40eb69d4c8a1" providerId="ADAL" clId="{89822D8D-E5CA-0A4D-B81C-DA2AB441FF74}" dt="2024-05-04T21:54:44.948" v="786" actId="29295"/>
            <ac:picMkLst>
              <pc:docMk/>
              <pc:sldMasterMk cId="1802263616" sldId="2147483648"/>
              <pc:sldLayoutMk cId="4290971887" sldId="2147483718"/>
              <ac:picMk id="9" creationId="{0F88D9C5-4858-6B43-9DD1-D2EF10FEC1E1}"/>
            </ac:picMkLst>
          </pc:picChg>
        </pc:sldLayoutChg>
        <pc:sldLayoutChg chg="modSp">
          <pc:chgData name="Felipe Bottrel" userId="e00b4259-9723-4db6-b797-40eb69d4c8a1" providerId="ADAL" clId="{89822D8D-E5CA-0A4D-B81C-DA2AB441FF74}" dt="2024-05-04T21:50:52.718" v="681" actId="207"/>
          <pc:sldLayoutMkLst>
            <pc:docMk/>
            <pc:sldMasterMk cId="1802263616" sldId="2147483648"/>
            <pc:sldLayoutMk cId="2729468995" sldId="2147483728"/>
          </pc:sldLayoutMkLst>
          <pc:spChg chg="mod">
            <ac:chgData name="Felipe Bottrel" userId="e00b4259-9723-4db6-b797-40eb69d4c8a1" providerId="ADAL" clId="{89822D8D-E5CA-0A4D-B81C-DA2AB441FF74}" dt="2024-05-04T21:50:52.718" v="681" actId="207"/>
            <ac:spMkLst>
              <pc:docMk/>
              <pc:sldMasterMk cId="1802263616" sldId="2147483648"/>
              <pc:sldLayoutMk cId="2729468995" sldId="2147483728"/>
              <ac:spMk id="32" creationId="{F77A0215-0B92-D343-B754-33A2A8A67018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0:50.006" v="680" actId="207"/>
          <pc:sldLayoutMkLst>
            <pc:docMk/>
            <pc:sldMasterMk cId="1802263616" sldId="2147483648"/>
            <pc:sldLayoutMk cId="1865702468" sldId="2147483729"/>
          </pc:sldLayoutMkLst>
          <pc:spChg chg="mod">
            <ac:chgData name="Felipe Bottrel" userId="e00b4259-9723-4db6-b797-40eb69d4c8a1" providerId="ADAL" clId="{89822D8D-E5CA-0A4D-B81C-DA2AB441FF74}" dt="2024-05-04T21:50:50.006" v="680" actId="207"/>
            <ac:spMkLst>
              <pc:docMk/>
              <pc:sldMasterMk cId="1802263616" sldId="2147483648"/>
              <pc:sldLayoutMk cId="1865702468" sldId="2147483729"/>
              <ac:spMk id="32" creationId="{F77A0215-0B92-D343-B754-33A2A8A67018}"/>
            </ac:spMkLst>
          </pc:spChg>
        </pc:sldLayoutChg>
        <pc:sldLayoutChg chg="addSp delSp modSp mod">
          <pc:chgData name="Felipe Bottrel" userId="e00b4259-9723-4db6-b797-40eb69d4c8a1" providerId="ADAL" clId="{89822D8D-E5CA-0A4D-B81C-DA2AB441FF74}" dt="2024-05-04T22:01:43.642" v="880" actId="478"/>
          <pc:sldLayoutMkLst>
            <pc:docMk/>
            <pc:sldMasterMk cId="1802263616" sldId="2147483648"/>
            <pc:sldLayoutMk cId="4035313469" sldId="2147483730"/>
          </pc:sldLayoutMkLst>
          <pc:spChg chg="mod">
            <ac:chgData name="Felipe Bottrel" userId="e00b4259-9723-4db6-b797-40eb69d4c8a1" providerId="ADAL" clId="{89822D8D-E5CA-0A4D-B81C-DA2AB441FF74}" dt="2024-05-04T22:01:41.332" v="879" actId="12789"/>
            <ac:spMkLst>
              <pc:docMk/>
              <pc:sldMasterMk cId="1802263616" sldId="2147483648"/>
              <pc:sldLayoutMk cId="4035313469" sldId="2147483730"/>
              <ac:spMk id="3" creationId="{1A1A45B7-5FE5-644E-85EF-5D769541EF74}"/>
            </ac:spMkLst>
          </pc:spChg>
          <pc:spChg chg="add del mod">
            <ac:chgData name="Felipe Bottrel" userId="e00b4259-9723-4db6-b797-40eb69d4c8a1" providerId="ADAL" clId="{89822D8D-E5CA-0A4D-B81C-DA2AB441FF74}" dt="2024-05-04T22:01:43.642" v="880" actId="478"/>
            <ac:spMkLst>
              <pc:docMk/>
              <pc:sldMasterMk cId="1802263616" sldId="2147483648"/>
              <pc:sldLayoutMk cId="4035313469" sldId="2147483730"/>
              <ac:spMk id="4" creationId="{2569817A-06C1-9854-722F-B4F4C49E85E0}"/>
            </ac:spMkLst>
          </pc:spChg>
          <pc:spChg chg="add del mod">
            <ac:chgData name="Felipe Bottrel" userId="e00b4259-9723-4db6-b797-40eb69d4c8a1" providerId="ADAL" clId="{89822D8D-E5CA-0A4D-B81C-DA2AB441FF74}" dt="2024-05-04T22:01:43.642" v="880" actId="478"/>
            <ac:spMkLst>
              <pc:docMk/>
              <pc:sldMasterMk cId="1802263616" sldId="2147483648"/>
              <pc:sldLayoutMk cId="4035313469" sldId="2147483730"/>
              <ac:spMk id="5" creationId="{23671DF9-9BCE-228A-49EC-E2E0C6AE48BD}"/>
            </ac:spMkLst>
          </pc:spChg>
          <pc:spChg chg="mod">
            <ac:chgData name="Felipe Bottrel" userId="e00b4259-9723-4db6-b797-40eb69d4c8a1" providerId="ADAL" clId="{89822D8D-E5CA-0A4D-B81C-DA2AB441FF74}" dt="2024-05-04T22:01:24.760" v="871" actId="12789"/>
            <ac:spMkLst>
              <pc:docMk/>
              <pc:sldMasterMk cId="1802263616" sldId="2147483648"/>
              <pc:sldLayoutMk cId="4035313469" sldId="2147483730"/>
              <ac:spMk id="7" creationId="{A992350C-1FAD-1A4D-BE5D-EC81A9B80FCF}"/>
            </ac:spMkLst>
          </pc:spChg>
          <pc:spChg chg="add del mod">
            <ac:chgData name="Felipe Bottrel" userId="e00b4259-9723-4db6-b797-40eb69d4c8a1" providerId="ADAL" clId="{89822D8D-E5CA-0A4D-B81C-DA2AB441FF74}" dt="2024-05-04T22:01:43.642" v="880" actId="478"/>
            <ac:spMkLst>
              <pc:docMk/>
              <pc:sldMasterMk cId="1802263616" sldId="2147483648"/>
              <pc:sldLayoutMk cId="4035313469" sldId="2147483730"/>
              <ac:spMk id="8" creationId="{9BDDDF86-F3A1-2E5B-6C8D-9F7951566307}"/>
            </ac:spMkLst>
          </pc:spChg>
          <pc:spChg chg="mod">
            <ac:chgData name="Felipe Bottrel" userId="e00b4259-9723-4db6-b797-40eb69d4c8a1" providerId="ADAL" clId="{89822D8D-E5CA-0A4D-B81C-DA2AB441FF74}" dt="2024-05-04T22:01:41.332" v="879" actId="12789"/>
            <ac:spMkLst>
              <pc:docMk/>
              <pc:sldMasterMk cId="1802263616" sldId="2147483648"/>
              <pc:sldLayoutMk cId="4035313469" sldId="2147483730"/>
              <ac:spMk id="28" creationId="{A25AB817-BCD3-6B4F-9654-18589309C25D}"/>
            </ac:spMkLst>
          </pc:spChg>
          <pc:spChg chg="mod">
            <ac:chgData name="Felipe Bottrel" userId="e00b4259-9723-4db6-b797-40eb69d4c8a1" providerId="ADAL" clId="{89822D8D-E5CA-0A4D-B81C-DA2AB441FF74}" dt="2024-05-04T22:01:39.089" v="877" actId="12789"/>
            <ac:spMkLst>
              <pc:docMk/>
              <pc:sldMasterMk cId="1802263616" sldId="2147483648"/>
              <pc:sldLayoutMk cId="4035313469" sldId="2147483730"/>
              <ac:spMk id="29" creationId="{F4B8BC3F-AB0F-AF47-BAFB-DF0238B6AF9C}"/>
            </ac:spMkLst>
          </pc:spChg>
          <pc:spChg chg="mod">
            <ac:chgData name="Felipe Bottrel" userId="e00b4259-9723-4db6-b797-40eb69d4c8a1" providerId="ADAL" clId="{89822D8D-E5CA-0A4D-B81C-DA2AB441FF74}" dt="2024-05-04T22:01:36.670" v="875" actId="12789"/>
            <ac:spMkLst>
              <pc:docMk/>
              <pc:sldMasterMk cId="1802263616" sldId="2147483648"/>
              <pc:sldLayoutMk cId="4035313469" sldId="2147483730"/>
              <ac:spMk id="30" creationId="{2A4043D8-54F8-A84D-B197-CF7A4E26A493}"/>
            </ac:spMkLst>
          </pc:spChg>
          <pc:spChg chg="mod">
            <ac:chgData name="Felipe Bottrel" userId="e00b4259-9723-4db6-b797-40eb69d4c8a1" providerId="ADAL" clId="{89822D8D-E5CA-0A4D-B81C-DA2AB441FF74}" dt="2024-05-04T22:01:39.089" v="877" actId="12789"/>
            <ac:spMkLst>
              <pc:docMk/>
              <pc:sldMasterMk cId="1802263616" sldId="2147483648"/>
              <pc:sldLayoutMk cId="4035313469" sldId="2147483730"/>
              <ac:spMk id="37" creationId="{F1238356-9559-2D4D-9542-A768807C8E4A}"/>
            </ac:spMkLst>
          </pc:spChg>
          <pc:spChg chg="mod">
            <ac:chgData name="Felipe Bottrel" userId="e00b4259-9723-4db6-b797-40eb69d4c8a1" providerId="ADAL" clId="{89822D8D-E5CA-0A4D-B81C-DA2AB441FF74}" dt="2024-05-04T22:01:36.670" v="875" actId="12789"/>
            <ac:spMkLst>
              <pc:docMk/>
              <pc:sldMasterMk cId="1802263616" sldId="2147483648"/>
              <pc:sldLayoutMk cId="4035313469" sldId="2147483730"/>
              <ac:spMk id="38" creationId="{B9E5F453-1993-564A-A069-3E1A2092DAF7}"/>
            </ac:spMkLst>
          </pc:spChg>
          <pc:spChg chg="mod">
            <ac:chgData name="Felipe Bottrel" userId="e00b4259-9723-4db6-b797-40eb69d4c8a1" providerId="ADAL" clId="{89822D8D-E5CA-0A4D-B81C-DA2AB441FF74}" dt="2024-05-04T22:01:23.385" v="870" actId="14100"/>
            <ac:spMkLst>
              <pc:docMk/>
              <pc:sldMasterMk cId="1802263616" sldId="2147483648"/>
              <pc:sldLayoutMk cId="4035313469" sldId="2147483730"/>
              <ac:spMk id="59" creationId="{7A4C5D00-41EA-B14E-BE9B-9399C5157CA6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1:10.517" v="684" actId="368"/>
          <pc:sldLayoutMkLst>
            <pc:docMk/>
            <pc:sldMasterMk cId="1802263616" sldId="2147483648"/>
            <pc:sldLayoutMk cId="2200204728" sldId="2147483732"/>
          </pc:sldLayoutMkLst>
          <pc:spChg chg="mod">
            <ac:chgData name="Felipe Bottrel" userId="e00b4259-9723-4db6-b797-40eb69d4c8a1" providerId="ADAL" clId="{89822D8D-E5CA-0A4D-B81C-DA2AB441FF74}" dt="2024-05-04T21:51:10.517" v="684" actId="368"/>
            <ac:spMkLst>
              <pc:docMk/>
              <pc:sldMasterMk cId="1802263616" sldId="2147483648"/>
              <pc:sldLayoutMk cId="2200204728" sldId="2147483732"/>
              <ac:spMk id="43" creationId="{8B43870A-3575-F241-BA38-59EAFD9561AA}"/>
            </ac:spMkLst>
          </pc:spChg>
          <pc:spChg chg="mod">
            <ac:chgData name="Felipe Bottrel" userId="e00b4259-9723-4db6-b797-40eb69d4c8a1" providerId="ADAL" clId="{89822D8D-E5CA-0A4D-B81C-DA2AB441FF74}" dt="2024-05-04T21:51:10.517" v="684" actId="368"/>
            <ac:spMkLst>
              <pc:docMk/>
              <pc:sldMasterMk cId="1802263616" sldId="2147483648"/>
              <pc:sldLayoutMk cId="2200204728" sldId="2147483732"/>
              <ac:spMk id="44" creationId="{8A34C86B-ADC9-6E45-862C-720D9AFBEB50}"/>
            </ac:spMkLst>
          </pc:spChg>
          <pc:spChg chg="mod">
            <ac:chgData name="Felipe Bottrel" userId="e00b4259-9723-4db6-b797-40eb69d4c8a1" providerId="ADAL" clId="{89822D8D-E5CA-0A4D-B81C-DA2AB441FF74}" dt="2024-05-04T21:51:10.517" v="684" actId="368"/>
            <ac:spMkLst>
              <pc:docMk/>
              <pc:sldMasterMk cId="1802263616" sldId="2147483648"/>
              <pc:sldLayoutMk cId="2200204728" sldId="2147483732"/>
              <ac:spMk id="45" creationId="{A8CC45A4-8C1F-CC44-BD16-87427F8F0BFE}"/>
            </ac:spMkLst>
          </pc:spChg>
          <pc:spChg chg="mod">
            <ac:chgData name="Felipe Bottrel" userId="e00b4259-9723-4db6-b797-40eb69d4c8a1" providerId="ADAL" clId="{89822D8D-E5CA-0A4D-B81C-DA2AB441FF74}" dt="2024-05-04T21:51:10.517" v="684" actId="368"/>
            <ac:spMkLst>
              <pc:docMk/>
              <pc:sldMasterMk cId="1802263616" sldId="2147483648"/>
              <pc:sldLayoutMk cId="2200204728" sldId="2147483732"/>
              <ac:spMk id="49" creationId="{830AE78D-5EFD-B349-B458-81A1397D0E1B}"/>
            </ac:spMkLst>
          </pc:spChg>
          <pc:spChg chg="mod">
            <ac:chgData name="Felipe Bottrel" userId="e00b4259-9723-4db6-b797-40eb69d4c8a1" providerId="ADAL" clId="{89822D8D-E5CA-0A4D-B81C-DA2AB441FF74}" dt="2024-05-04T21:51:10.517" v="684" actId="368"/>
            <ac:spMkLst>
              <pc:docMk/>
              <pc:sldMasterMk cId="1802263616" sldId="2147483648"/>
              <pc:sldLayoutMk cId="2200204728" sldId="2147483732"/>
              <ac:spMk id="50" creationId="{A9FD9ADB-8CA5-CD46-BBD6-73908FD2917F}"/>
            </ac:spMkLst>
          </pc:spChg>
          <pc:spChg chg="mod">
            <ac:chgData name="Felipe Bottrel" userId="e00b4259-9723-4db6-b797-40eb69d4c8a1" providerId="ADAL" clId="{89822D8D-E5CA-0A4D-B81C-DA2AB441FF74}" dt="2024-05-04T21:51:10.517" v="684" actId="368"/>
            <ac:spMkLst>
              <pc:docMk/>
              <pc:sldMasterMk cId="1802263616" sldId="2147483648"/>
              <pc:sldLayoutMk cId="2200204728" sldId="2147483732"/>
              <ac:spMk id="51" creationId="{455BA7AE-FCA7-074D-A5FC-1CC6D12E4FF6}"/>
            </ac:spMkLst>
          </pc:spChg>
          <pc:cxnChg chg="mod">
            <ac:chgData name="Felipe Bottrel" userId="e00b4259-9723-4db6-b797-40eb69d4c8a1" providerId="ADAL" clId="{89822D8D-E5CA-0A4D-B81C-DA2AB441FF74}" dt="2024-05-04T21:51:10.517" v="684" actId="368"/>
            <ac:cxnSpMkLst>
              <pc:docMk/>
              <pc:sldMasterMk cId="1802263616" sldId="2147483648"/>
              <pc:sldLayoutMk cId="2200204728" sldId="2147483732"/>
              <ac:cxnSpMk id="5" creationId="{21DF22D1-D045-A942-A5B4-C8BAA541CC51}"/>
            </ac:cxnSpMkLst>
          </pc:cxnChg>
        </pc:sldLayoutChg>
        <pc:sldLayoutChg chg="addSp delSp modSp mod">
          <pc:chgData name="Felipe Bottrel" userId="e00b4259-9723-4db6-b797-40eb69d4c8a1" providerId="ADAL" clId="{89822D8D-E5CA-0A4D-B81C-DA2AB441FF74}" dt="2024-05-04T21:50:39.661" v="677" actId="368"/>
          <pc:sldLayoutMkLst>
            <pc:docMk/>
            <pc:sldMasterMk cId="1802263616" sldId="2147483648"/>
            <pc:sldLayoutMk cId="1098604482" sldId="2147483736"/>
          </pc:sldLayoutMkLst>
          <pc:spChg chg="mod">
            <ac:chgData name="Felipe Bottrel" userId="e00b4259-9723-4db6-b797-40eb69d4c8a1" providerId="ADAL" clId="{89822D8D-E5CA-0A4D-B81C-DA2AB441FF74}" dt="2024-05-04T21:50:39.661" v="677" actId="368"/>
            <ac:spMkLst>
              <pc:docMk/>
              <pc:sldMasterMk cId="1802263616" sldId="2147483648"/>
              <pc:sldLayoutMk cId="1098604482" sldId="2147483736"/>
              <ac:spMk id="3" creationId="{7AEE9796-2BE4-4860-A576-9CB9AF3278B8}"/>
            </ac:spMkLst>
          </pc:spChg>
          <pc:spChg chg="mod">
            <ac:chgData name="Felipe Bottrel" userId="e00b4259-9723-4db6-b797-40eb69d4c8a1" providerId="ADAL" clId="{89822D8D-E5CA-0A4D-B81C-DA2AB441FF74}" dt="2024-05-04T21:50:39.661" v="677" actId="368"/>
            <ac:spMkLst>
              <pc:docMk/>
              <pc:sldMasterMk cId="1802263616" sldId="2147483648"/>
              <pc:sldLayoutMk cId="1098604482" sldId="2147483736"/>
              <ac:spMk id="4" creationId="{982FBA56-EC0F-40F9-9F44-986B91B2590F}"/>
            </ac:spMkLst>
          </pc:spChg>
          <pc:spChg chg="mod">
            <ac:chgData name="Felipe Bottrel" userId="e00b4259-9723-4db6-b797-40eb69d4c8a1" providerId="ADAL" clId="{89822D8D-E5CA-0A4D-B81C-DA2AB441FF74}" dt="2024-05-04T21:50:39.661" v="677" actId="368"/>
            <ac:spMkLst>
              <pc:docMk/>
              <pc:sldMasterMk cId="1802263616" sldId="2147483648"/>
              <pc:sldLayoutMk cId="1098604482" sldId="2147483736"/>
              <ac:spMk id="9" creationId="{800AF8E8-11E7-7846-BBD9-D065CD290859}"/>
            </ac:spMkLst>
          </pc:spChg>
          <pc:spChg chg="mod">
            <ac:chgData name="Felipe Bottrel" userId="e00b4259-9723-4db6-b797-40eb69d4c8a1" providerId="ADAL" clId="{89822D8D-E5CA-0A4D-B81C-DA2AB441FF74}" dt="2024-05-04T21:50:39.661" v="677" actId="368"/>
            <ac:spMkLst>
              <pc:docMk/>
              <pc:sldMasterMk cId="1802263616" sldId="2147483648"/>
              <pc:sldLayoutMk cId="1098604482" sldId="2147483736"/>
              <ac:spMk id="11" creationId="{CC484B51-DFDC-0640-BD84-D47F042896A9}"/>
            </ac:spMkLst>
          </pc:spChg>
          <pc:cxnChg chg="add mod">
            <ac:chgData name="Felipe Bottrel" userId="e00b4259-9723-4db6-b797-40eb69d4c8a1" providerId="ADAL" clId="{89822D8D-E5CA-0A4D-B81C-DA2AB441FF74}" dt="2024-05-04T20:54:32.123" v="464" actId="108"/>
            <ac:cxnSpMkLst>
              <pc:docMk/>
              <pc:sldMasterMk cId="1802263616" sldId="2147483648"/>
              <pc:sldLayoutMk cId="1098604482" sldId="2147483736"/>
              <ac:cxnSpMk id="6" creationId="{C379D36E-8C85-79D4-C819-E6CBFFBD998F}"/>
            </ac:cxnSpMkLst>
          </pc:cxnChg>
          <pc:cxnChg chg="del">
            <ac:chgData name="Felipe Bottrel" userId="e00b4259-9723-4db6-b797-40eb69d4c8a1" providerId="ADAL" clId="{89822D8D-E5CA-0A4D-B81C-DA2AB441FF74}" dt="2024-05-04T20:54:29.292" v="461" actId="478"/>
            <ac:cxnSpMkLst>
              <pc:docMk/>
              <pc:sldMasterMk cId="1802263616" sldId="2147483648"/>
              <pc:sldLayoutMk cId="1098604482" sldId="2147483736"/>
              <ac:cxnSpMk id="17" creationId="{DA817A7B-B02D-D042-BC0E-485DE8E104E7}"/>
            </ac:cxnSpMkLst>
          </pc:cxnChg>
          <pc:cxnChg chg="del">
            <ac:chgData name="Felipe Bottrel" userId="e00b4259-9723-4db6-b797-40eb69d4c8a1" providerId="ADAL" clId="{89822D8D-E5CA-0A4D-B81C-DA2AB441FF74}" dt="2024-05-04T20:54:31.377" v="462" actId="478"/>
            <ac:cxnSpMkLst>
              <pc:docMk/>
              <pc:sldMasterMk cId="1802263616" sldId="2147483648"/>
              <pc:sldLayoutMk cId="1098604482" sldId="2147483736"/>
              <ac:cxnSpMk id="25" creationId="{62588041-7D45-FE42-988D-CFD489ACEE42}"/>
            </ac:cxnSpMkLst>
          </pc:cxnChg>
        </pc:sldLayoutChg>
        <pc:sldLayoutChg chg="modSp mod">
          <pc:chgData name="Felipe Bottrel" userId="e00b4259-9723-4db6-b797-40eb69d4c8a1" providerId="ADAL" clId="{89822D8D-E5CA-0A4D-B81C-DA2AB441FF74}" dt="2024-05-04T21:01:48.691" v="468" actId="1076"/>
          <pc:sldLayoutMkLst>
            <pc:docMk/>
            <pc:sldMasterMk cId="1802263616" sldId="2147483648"/>
            <pc:sldLayoutMk cId="2516950635" sldId="2147483739"/>
          </pc:sldLayoutMkLst>
          <pc:spChg chg="mod">
            <ac:chgData name="Felipe Bottrel" userId="e00b4259-9723-4db6-b797-40eb69d4c8a1" providerId="ADAL" clId="{89822D8D-E5CA-0A4D-B81C-DA2AB441FF74}" dt="2024-05-04T21:01:48.691" v="468" actId="1076"/>
            <ac:spMkLst>
              <pc:docMk/>
              <pc:sldMasterMk cId="1802263616" sldId="2147483648"/>
              <pc:sldLayoutMk cId="2516950635" sldId="2147483739"/>
              <ac:spMk id="47" creationId="{C1E4181C-15EF-5E4B-A587-49DCB238864B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49:39.796" v="666" actId="207"/>
          <pc:sldLayoutMkLst>
            <pc:docMk/>
            <pc:sldMasterMk cId="1802263616" sldId="2147483648"/>
            <pc:sldLayoutMk cId="1450213456" sldId="2147483740"/>
          </pc:sldLayoutMkLst>
          <pc:spChg chg="mod">
            <ac:chgData name="Felipe Bottrel" userId="e00b4259-9723-4db6-b797-40eb69d4c8a1" providerId="ADAL" clId="{89822D8D-E5CA-0A4D-B81C-DA2AB441FF74}" dt="2024-05-04T21:49:39.796" v="666" actId="207"/>
            <ac:spMkLst>
              <pc:docMk/>
              <pc:sldMasterMk cId="1802263616" sldId="2147483648"/>
              <pc:sldLayoutMk cId="1450213456" sldId="2147483740"/>
              <ac:spMk id="154" creationId="{A6C1D636-90D0-3A49-9272-CEFF248794F4}"/>
            </ac:spMkLst>
          </pc:spChg>
          <pc:spChg chg="mod">
            <ac:chgData name="Felipe Bottrel" userId="e00b4259-9723-4db6-b797-40eb69d4c8a1" providerId="ADAL" clId="{89822D8D-E5CA-0A4D-B81C-DA2AB441FF74}" dt="2024-05-04T21:49:39.796" v="666" actId="207"/>
            <ac:spMkLst>
              <pc:docMk/>
              <pc:sldMasterMk cId="1802263616" sldId="2147483648"/>
              <pc:sldLayoutMk cId="1450213456" sldId="2147483740"/>
              <ac:spMk id="178" creationId="{88AD1E5B-486E-CC4B-809F-6DEA743A9B64}"/>
            </ac:spMkLst>
          </pc:spChg>
          <pc:spChg chg="mod">
            <ac:chgData name="Felipe Bottrel" userId="e00b4259-9723-4db6-b797-40eb69d4c8a1" providerId="ADAL" clId="{89822D8D-E5CA-0A4D-B81C-DA2AB441FF74}" dt="2024-05-04T21:49:39.796" v="666" actId="207"/>
            <ac:spMkLst>
              <pc:docMk/>
              <pc:sldMasterMk cId="1802263616" sldId="2147483648"/>
              <pc:sldLayoutMk cId="1450213456" sldId="2147483740"/>
              <ac:spMk id="186" creationId="{33288EEC-C91B-8844-8C42-8D70D5C699E3}"/>
            </ac:spMkLst>
          </pc:spChg>
          <pc:spChg chg="mod">
            <ac:chgData name="Felipe Bottrel" userId="e00b4259-9723-4db6-b797-40eb69d4c8a1" providerId="ADAL" clId="{89822D8D-E5CA-0A4D-B81C-DA2AB441FF74}" dt="2024-05-04T21:49:39.796" v="666" actId="207"/>
            <ac:spMkLst>
              <pc:docMk/>
              <pc:sldMasterMk cId="1802263616" sldId="2147483648"/>
              <pc:sldLayoutMk cId="1450213456" sldId="2147483740"/>
              <ac:spMk id="194" creationId="{D7018100-0E8E-AC4F-8851-E52A32038D9B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49:37.117" v="665" actId="207"/>
          <pc:sldLayoutMkLst>
            <pc:docMk/>
            <pc:sldMasterMk cId="1802263616" sldId="2147483648"/>
            <pc:sldLayoutMk cId="2441403517" sldId="2147483741"/>
          </pc:sldLayoutMkLst>
          <pc:spChg chg="mod">
            <ac:chgData name="Felipe Bottrel" userId="e00b4259-9723-4db6-b797-40eb69d4c8a1" providerId="ADAL" clId="{89822D8D-E5CA-0A4D-B81C-DA2AB441FF74}" dt="2024-05-04T21:49:37.117" v="665" actId="207"/>
            <ac:spMkLst>
              <pc:docMk/>
              <pc:sldMasterMk cId="1802263616" sldId="2147483648"/>
              <pc:sldLayoutMk cId="2441403517" sldId="2147483741"/>
              <ac:spMk id="154" creationId="{A6C1D636-90D0-3A49-9272-CEFF248794F4}"/>
            </ac:spMkLst>
          </pc:spChg>
          <pc:spChg chg="mod">
            <ac:chgData name="Felipe Bottrel" userId="e00b4259-9723-4db6-b797-40eb69d4c8a1" providerId="ADAL" clId="{89822D8D-E5CA-0A4D-B81C-DA2AB441FF74}" dt="2024-05-04T21:49:37.117" v="665" actId="207"/>
            <ac:spMkLst>
              <pc:docMk/>
              <pc:sldMasterMk cId="1802263616" sldId="2147483648"/>
              <pc:sldLayoutMk cId="2441403517" sldId="2147483741"/>
              <ac:spMk id="178" creationId="{88AD1E5B-486E-CC4B-809F-6DEA743A9B64}"/>
            </ac:spMkLst>
          </pc:spChg>
          <pc:spChg chg="mod">
            <ac:chgData name="Felipe Bottrel" userId="e00b4259-9723-4db6-b797-40eb69d4c8a1" providerId="ADAL" clId="{89822D8D-E5CA-0A4D-B81C-DA2AB441FF74}" dt="2024-05-04T21:49:37.117" v="665" actId="207"/>
            <ac:spMkLst>
              <pc:docMk/>
              <pc:sldMasterMk cId="1802263616" sldId="2147483648"/>
              <pc:sldLayoutMk cId="2441403517" sldId="2147483741"/>
              <ac:spMk id="186" creationId="{33288EEC-C91B-8844-8C42-8D70D5C699E3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49:50.049" v="668" actId="207"/>
          <pc:sldLayoutMkLst>
            <pc:docMk/>
            <pc:sldMasterMk cId="1802263616" sldId="2147483648"/>
            <pc:sldLayoutMk cId="749837276" sldId="2147483743"/>
          </pc:sldLayoutMkLst>
          <pc:spChg chg="mod">
            <ac:chgData name="Felipe Bottrel" userId="e00b4259-9723-4db6-b797-40eb69d4c8a1" providerId="ADAL" clId="{89822D8D-E5CA-0A4D-B81C-DA2AB441FF74}" dt="2024-05-04T21:49:50.049" v="668" actId="207"/>
            <ac:spMkLst>
              <pc:docMk/>
              <pc:sldMasterMk cId="1802263616" sldId="2147483648"/>
              <pc:sldLayoutMk cId="749837276" sldId="2147483743"/>
              <ac:spMk id="133" creationId="{271C8D61-A1B3-CF48-8E39-6DD38ACE42F7}"/>
            </ac:spMkLst>
          </pc:spChg>
          <pc:spChg chg="mod">
            <ac:chgData name="Felipe Bottrel" userId="e00b4259-9723-4db6-b797-40eb69d4c8a1" providerId="ADAL" clId="{89822D8D-E5CA-0A4D-B81C-DA2AB441FF74}" dt="2024-05-04T21:49:50.049" v="668" actId="207"/>
            <ac:spMkLst>
              <pc:docMk/>
              <pc:sldMasterMk cId="1802263616" sldId="2147483648"/>
              <pc:sldLayoutMk cId="749837276" sldId="2147483743"/>
              <ac:spMk id="134" creationId="{2CB5B96C-671A-4A45-9301-BF07FA02CA7A}"/>
            </ac:spMkLst>
          </pc:spChg>
          <pc:spChg chg="mod">
            <ac:chgData name="Felipe Bottrel" userId="e00b4259-9723-4db6-b797-40eb69d4c8a1" providerId="ADAL" clId="{89822D8D-E5CA-0A4D-B81C-DA2AB441FF74}" dt="2024-05-04T21:49:50.049" v="668" actId="207"/>
            <ac:spMkLst>
              <pc:docMk/>
              <pc:sldMasterMk cId="1802263616" sldId="2147483648"/>
              <pc:sldLayoutMk cId="749837276" sldId="2147483743"/>
              <ac:spMk id="135" creationId="{B6AC2F7F-46B6-3B4D-B40B-BF7227F3E174}"/>
            </ac:spMkLst>
          </pc:spChg>
          <pc:spChg chg="mod">
            <ac:chgData name="Felipe Bottrel" userId="e00b4259-9723-4db6-b797-40eb69d4c8a1" providerId="ADAL" clId="{89822D8D-E5CA-0A4D-B81C-DA2AB441FF74}" dt="2024-05-04T21:49:50.049" v="668" actId="207"/>
            <ac:spMkLst>
              <pc:docMk/>
              <pc:sldMasterMk cId="1802263616" sldId="2147483648"/>
              <pc:sldLayoutMk cId="749837276" sldId="2147483743"/>
              <ac:spMk id="136" creationId="{F87387F3-3941-7C4B-832A-77E3E5525F14}"/>
            </ac:spMkLst>
          </pc:spChg>
          <pc:spChg chg="mod">
            <ac:chgData name="Felipe Bottrel" userId="e00b4259-9723-4db6-b797-40eb69d4c8a1" providerId="ADAL" clId="{89822D8D-E5CA-0A4D-B81C-DA2AB441FF74}" dt="2024-05-04T21:49:50.049" v="668" actId="207"/>
            <ac:spMkLst>
              <pc:docMk/>
              <pc:sldMasterMk cId="1802263616" sldId="2147483648"/>
              <pc:sldLayoutMk cId="749837276" sldId="2147483743"/>
              <ac:spMk id="154" creationId="{A6C1D636-90D0-3A49-9272-CEFF248794F4}"/>
            </ac:spMkLst>
          </pc:spChg>
          <pc:spChg chg="mod">
            <ac:chgData name="Felipe Bottrel" userId="e00b4259-9723-4db6-b797-40eb69d4c8a1" providerId="ADAL" clId="{89822D8D-E5CA-0A4D-B81C-DA2AB441FF74}" dt="2024-05-04T21:49:50.049" v="668" actId="207"/>
            <ac:spMkLst>
              <pc:docMk/>
              <pc:sldMasterMk cId="1802263616" sldId="2147483648"/>
              <pc:sldLayoutMk cId="749837276" sldId="2147483743"/>
              <ac:spMk id="178" creationId="{88AD1E5B-486E-CC4B-809F-6DEA743A9B64}"/>
            </ac:spMkLst>
          </pc:spChg>
          <pc:spChg chg="mod">
            <ac:chgData name="Felipe Bottrel" userId="e00b4259-9723-4db6-b797-40eb69d4c8a1" providerId="ADAL" clId="{89822D8D-E5CA-0A4D-B81C-DA2AB441FF74}" dt="2024-05-04T21:49:50.049" v="668" actId="207"/>
            <ac:spMkLst>
              <pc:docMk/>
              <pc:sldMasterMk cId="1802263616" sldId="2147483648"/>
              <pc:sldLayoutMk cId="749837276" sldId="2147483743"/>
              <ac:spMk id="186" creationId="{33288EEC-C91B-8844-8C42-8D70D5C699E3}"/>
            </ac:spMkLst>
          </pc:spChg>
          <pc:spChg chg="mod">
            <ac:chgData name="Felipe Bottrel" userId="e00b4259-9723-4db6-b797-40eb69d4c8a1" providerId="ADAL" clId="{89822D8D-E5CA-0A4D-B81C-DA2AB441FF74}" dt="2024-05-04T21:49:50.049" v="668" actId="207"/>
            <ac:spMkLst>
              <pc:docMk/>
              <pc:sldMasterMk cId="1802263616" sldId="2147483648"/>
              <pc:sldLayoutMk cId="749837276" sldId="2147483743"/>
              <ac:spMk id="194" creationId="{D7018100-0E8E-AC4F-8851-E52A32038D9B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49:46.259" v="667" actId="207"/>
          <pc:sldLayoutMkLst>
            <pc:docMk/>
            <pc:sldMasterMk cId="1802263616" sldId="2147483648"/>
            <pc:sldLayoutMk cId="4182278547" sldId="2147483744"/>
          </pc:sldLayoutMkLst>
          <pc:spChg chg="mod">
            <ac:chgData name="Felipe Bottrel" userId="e00b4259-9723-4db6-b797-40eb69d4c8a1" providerId="ADAL" clId="{89822D8D-E5CA-0A4D-B81C-DA2AB441FF74}" dt="2024-05-04T21:49:46.259" v="667" actId="207"/>
            <ac:spMkLst>
              <pc:docMk/>
              <pc:sldMasterMk cId="1802263616" sldId="2147483648"/>
              <pc:sldLayoutMk cId="4182278547" sldId="2147483744"/>
              <ac:spMk id="133" creationId="{271C8D61-A1B3-CF48-8E39-6DD38ACE42F7}"/>
            </ac:spMkLst>
          </pc:spChg>
          <pc:spChg chg="mod">
            <ac:chgData name="Felipe Bottrel" userId="e00b4259-9723-4db6-b797-40eb69d4c8a1" providerId="ADAL" clId="{89822D8D-E5CA-0A4D-B81C-DA2AB441FF74}" dt="2024-05-04T21:49:46.259" v="667" actId="207"/>
            <ac:spMkLst>
              <pc:docMk/>
              <pc:sldMasterMk cId="1802263616" sldId="2147483648"/>
              <pc:sldLayoutMk cId="4182278547" sldId="2147483744"/>
              <ac:spMk id="134" creationId="{2CB5B96C-671A-4A45-9301-BF07FA02CA7A}"/>
            </ac:spMkLst>
          </pc:spChg>
          <pc:spChg chg="mod">
            <ac:chgData name="Felipe Bottrel" userId="e00b4259-9723-4db6-b797-40eb69d4c8a1" providerId="ADAL" clId="{89822D8D-E5CA-0A4D-B81C-DA2AB441FF74}" dt="2024-05-04T21:49:46.259" v="667" actId="207"/>
            <ac:spMkLst>
              <pc:docMk/>
              <pc:sldMasterMk cId="1802263616" sldId="2147483648"/>
              <pc:sldLayoutMk cId="4182278547" sldId="2147483744"/>
              <ac:spMk id="135" creationId="{B6AC2F7F-46B6-3B4D-B40B-BF7227F3E174}"/>
            </ac:spMkLst>
          </pc:spChg>
          <pc:spChg chg="mod">
            <ac:chgData name="Felipe Bottrel" userId="e00b4259-9723-4db6-b797-40eb69d4c8a1" providerId="ADAL" clId="{89822D8D-E5CA-0A4D-B81C-DA2AB441FF74}" dt="2024-05-04T21:49:46.259" v="667" actId="207"/>
            <ac:spMkLst>
              <pc:docMk/>
              <pc:sldMasterMk cId="1802263616" sldId="2147483648"/>
              <pc:sldLayoutMk cId="4182278547" sldId="2147483744"/>
              <ac:spMk id="154" creationId="{A6C1D636-90D0-3A49-9272-CEFF248794F4}"/>
            </ac:spMkLst>
          </pc:spChg>
          <pc:spChg chg="mod">
            <ac:chgData name="Felipe Bottrel" userId="e00b4259-9723-4db6-b797-40eb69d4c8a1" providerId="ADAL" clId="{89822D8D-E5CA-0A4D-B81C-DA2AB441FF74}" dt="2024-05-04T21:49:46.259" v="667" actId="207"/>
            <ac:spMkLst>
              <pc:docMk/>
              <pc:sldMasterMk cId="1802263616" sldId="2147483648"/>
              <pc:sldLayoutMk cId="4182278547" sldId="2147483744"/>
              <ac:spMk id="178" creationId="{88AD1E5B-486E-CC4B-809F-6DEA743A9B64}"/>
            </ac:spMkLst>
          </pc:spChg>
          <pc:spChg chg="mod">
            <ac:chgData name="Felipe Bottrel" userId="e00b4259-9723-4db6-b797-40eb69d4c8a1" providerId="ADAL" clId="{89822D8D-E5CA-0A4D-B81C-DA2AB441FF74}" dt="2024-05-04T21:49:46.259" v="667" actId="207"/>
            <ac:spMkLst>
              <pc:docMk/>
              <pc:sldMasterMk cId="1802263616" sldId="2147483648"/>
              <pc:sldLayoutMk cId="4182278547" sldId="2147483744"/>
              <ac:spMk id="186" creationId="{33288EEC-C91B-8844-8C42-8D70D5C699E3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49:54.133" v="669" actId="207"/>
          <pc:sldLayoutMkLst>
            <pc:docMk/>
            <pc:sldMasterMk cId="1802263616" sldId="2147483648"/>
            <pc:sldLayoutMk cId="515346007" sldId="2147483745"/>
          </pc:sldLayoutMkLst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34" creationId="{D93985A6-05DB-2F4E-9FC1-BE933CFDD626}"/>
            </ac:spMkLst>
          </pc:spChg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37" creationId="{3A3C0E22-AACB-F84A-840E-63084A6A6221}"/>
            </ac:spMkLst>
          </pc:spChg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133" creationId="{271C8D61-A1B3-CF48-8E39-6DD38ACE42F7}"/>
            </ac:spMkLst>
          </pc:spChg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134" creationId="{2CB5B96C-671A-4A45-9301-BF07FA02CA7A}"/>
            </ac:spMkLst>
          </pc:spChg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135" creationId="{B6AC2F7F-46B6-3B4D-B40B-BF7227F3E174}"/>
            </ac:spMkLst>
          </pc:spChg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136" creationId="{F87387F3-3941-7C4B-832A-77E3E5525F14}"/>
            </ac:spMkLst>
          </pc:spChg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154" creationId="{A6C1D636-90D0-3A49-9272-CEFF248794F4}"/>
            </ac:spMkLst>
          </pc:spChg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178" creationId="{88AD1E5B-486E-CC4B-809F-6DEA743A9B64}"/>
            </ac:spMkLst>
          </pc:spChg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186" creationId="{33288EEC-C91B-8844-8C42-8D70D5C699E3}"/>
            </ac:spMkLst>
          </pc:spChg>
          <pc:spChg chg="mod">
            <ac:chgData name="Felipe Bottrel" userId="e00b4259-9723-4db6-b797-40eb69d4c8a1" providerId="ADAL" clId="{89822D8D-E5CA-0A4D-B81C-DA2AB441FF74}" dt="2024-05-04T21:49:54.133" v="669" actId="207"/>
            <ac:spMkLst>
              <pc:docMk/>
              <pc:sldMasterMk cId="1802263616" sldId="2147483648"/>
              <pc:sldLayoutMk cId="515346007" sldId="2147483745"/>
              <ac:spMk id="194" creationId="{D7018100-0E8E-AC4F-8851-E52A32038D9B}"/>
            </ac:spMkLst>
          </pc:spChg>
        </pc:sldLayoutChg>
        <pc:sldLayoutChg chg="addSp delSp modSp mod">
          <pc:chgData name="Felipe Bottrel" userId="e00b4259-9723-4db6-b797-40eb69d4c8a1" providerId="ADAL" clId="{89822D8D-E5CA-0A4D-B81C-DA2AB441FF74}" dt="2024-05-04T21:57:58.125" v="823" actId="478"/>
          <pc:sldLayoutMkLst>
            <pc:docMk/>
            <pc:sldMasterMk cId="1802263616" sldId="2147483648"/>
            <pc:sldLayoutMk cId="669337468" sldId="2147483746"/>
          </pc:sldLayoutMkLst>
          <pc:spChg chg="mod">
            <ac:chgData name="Felipe Bottrel" userId="e00b4259-9723-4db6-b797-40eb69d4c8a1" providerId="ADAL" clId="{89822D8D-E5CA-0A4D-B81C-DA2AB441FF74}" dt="2024-05-04T21:55:30.646" v="789" actId="12789"/>
            <ac:spMkLst>
              <pc:docMk/>
              <pc:sldMasterMk cId="1802263616" sldId="2147483648"/>
              <pc:sldLayoutMk cId="669337468" sldId="2147483746"/>
              <ac:spMk id="3" creationId="{4ADAA6E4-269E-F045-A336-0C50AF4F0666}"/>
            </ac:spMkLst>
          </pc:spChg>
          <pc:spChg chg="add del mod">
            <ac:chgData name="Felipe Bottrel" userId="e00b4259-9723-4db6-b797-40eb69d4c8a1" providerId="ADAL" clId="{89822D8D-E5CA-0A4D-B81C-DA2AB441FF74}" dt="2024-05-04T21:57:58.125" v="823" actId="478"/>
            <ac:spMkLst>
              <pc:docMk/>
              <pc:sldMasterMk cId="1802263616" sldId="2147483648"/>
              <pc:sldLayoutMk cId="669337468" sldId="2147483746"/>
              <ac:spMk id="4" creationId="{6896546C-B163-3D6D-E1B5-65A8D9FD1F91}"/>
            </ac:spMkLst>
          </pc:spChg>
          <pc:spChg chg="add del mod">
            <ac:chgData name="Felipe Bottrel" userId="e00b4259-9723-4db6-b797-40eb69d4c8a1" providerId="ADAL" clId="{89822D8D-E5CA-0A4D-B81C-DA2AB441FF74}" dt="2024-05-04T21:55:38.763" v="793" actId="478"/>
            <ac:spMkLst>
              <pc:docMk/>
              <pc:sldMasterMk cId="1802263616" sldId="2147483648"/>
              <pc:sldLayoutMk cId="669337468" sldId="2147483746"/>
              <ac:spMk id="5" creationId="{E380B05D-2991-97E6-AAEB-01C53DD0B0A6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9" creationId="{11B8FA1D-189B-7646-AB7B-4D503C929018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20" creationId="{67C6A2DE-4BEB-6543-B562-7E41F4C09F38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21" creationId="{2A111C07-5D87-424D-A3E4-D4FDB2F0D7E1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22" creationId="{5536841E-E03D-3E43-8274-C4222AB66043}"/>
            </ac:spMkLst>
          </pc:spChg>
          <pc:spChg chg="mod">
            <ac:chgData name="Felipe Bottrel" userId="e00b4259-9723-4db6-b797-40eb69d4c8a1" providerId="ADAL" clId="{89822D8D-E5CA-0A4D-B81C-DA2AB441FF74}" dt="2024-05-04T21:55:22.280" v="787" actId="14100"/>
            <ac:spMkLst>
              <pc:docMk/>
              <pc:sldMasterMk cId="1802263616" sldId="2147483648"/>
              <pc:sldLayoutMk cId="669337468" sldId="2147483746"/>
              <ac:spMk id="23" creationId="{DB02ECAB-93A3-6845-9F2F-03A7F7AEBDED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24" creationId="{A650D476-8F8B-6544-82A2-3A1C8E420BDD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25" creationId="{61A39781-00E6-E945-A1F0-DBB416933C02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26" creationId="{EB39529A-1305-A24B-B422-9D112D1A9F25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27" creationId="{7D061AF3-1AA4-D941-BC86-2F0A5ABB5867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28" creationId="{A5FEBDF0-D0D4-1144-97E1-254A6C37916F}"/>
            </ac:spMkLst>
          </pc:spChg>
          <pc:spChg chg="mod">
            <ac:chgData name="Felipe Bottrel" userId="e00b4259-9723-4db6-b797-40eb69d4c8a1" providerId="ADAL" clId="{89822D8D-E5CA-0A4D-B81C-DA2AB441FF74}" dt="2024-05-04T21:55:37.165" v="792" actId="1076"/>
            <ac:spMkLst>
              <pc:docMk/>
              <pc:sldMasterMk cId="1802263616" sldId="2147483648"/>
              <pc:sldLayoutMk cId="669337468" sldId="2147483746"/>
              <ac:spMk id="29" creationId="{5A74E472-E5EB-A548-A143-263654F44F6D}"/>
            </ac:spMkLst>
          </pc:spChg>
        </pc:sldLayoutChg>
        <pc:sldLayoutChg chg="addSp delSp modSp mod setBg">
          <pc:chgData name="Felipe Bottrel" userId="e00b4259-9723-4db6-b797-40eb69d4c8a1" providerId="ADAL" clId="{89822D8D-E5CA-0A4D-B81C-DA2AB441FF74}" dt="2024-05-05T22:35:00.080" v="992" actId="207"/>
          <pc:sldLayoutMkLst>
            <pc:docMk/>
            <pc:sldMasterMk cId="1802263616" sldId="2147483648"/>
            <pc:sldLayoutMk cId="1169738334" sldId="2147483748"/>
          </pc:sldLayoutMkLst>
          <pc:spChg chg="add mod">
            <ac:chgData name="Felipe Bottrel" userId="e00b4259-9723-4db6-b797-40eb69d4c8a1" providerId="ADAL" clId="{89822D8D-E5CA-0A4D-B81C-DA2AB441FF74}" dt="2024-05-05T22:35:00.080" v="992" actId="207"/>
            <ac:spMkLst>
              <pc:docMk/>
              <pc:sldMasterMk cId="1802263616" sldId="2147483648"/>
              <pc:sldLayoutMk cId="1169738334" sldId="2147483748"/>
              <ac:spMk id="2" creationId="{3B3D938B-6596-F9AD-F4ED-6FA61BB88B53}"/>
            </ac:spMkLst>
          </pc:spChg>
          <pc:spChg chg="add mod">
            <ac:chgData name="Felipe Bottrel" userId="e00b4259-9723-4db6-b797-40eb69d4c8a1" providerId="ADAL" clId="{89822D8D-E5CA-0A4D-B81C-DA2AB441FF74}" dt="2024-05-05T22:35:00.080" v="992" actId="207"/>
            <ac:spMkLst>
              <pc:docMk/>
              <pc:sldMasterMk cId="1802263616" sldId="2147483648"/>
              <pc:sldLayoutMk cId="1169738334" sldId="2147483748"/>
              <ac:spMk id="4" creationId="{19B4B914-F7B0-DACC-1763-09ABC335E3FF}"/>
            </ac:spMkLst>
          </pc:spChg>
          <pc:spChg chg="del">
            <ac:chgData name="Felipe Bottrel" userId="e00b4259-9723-4db6-b797-40eb69d4c8a1" providerId="ADAL" clId="{89822D8D-E5CA-0A4D-B81C-DA2AB441FF74}" dt="2024-05-05T22:34:47.860" v="987" actId="478"/>
            <ac:spMkLst>
              <pc:docMk/>
              <pc:sldMasterMk cId="1802263616" sldId="2147483648"/>
              <pc:sldLayoutMk cId="1169738334" sldId="2147483748"/>
              <ac:spMk id="10" creationId="{E7C9C98E-B05F-994B-4395-8F9B696FA649}"/>
            </ac:spMkLst>
          </pc:spChg>
          <pc:spChg chg="del">
            <ac:chgData name="Felipe Bottrel" userId="e00b4259-9723-4db6-b797-40eb69d4c8a1" providerId="ADAL" clId="{89822D8D-E5CA-0A4D-B81C-DA2AB441FF74}" dt="2024-05-05T22:34:55.556" v="989" actId="478"/>
            <ac:spMkLst>
              <pc:docMk/>
              <pc:sldMasterMk cId="1802263616" sldId="2147483648"/>
              <pc:sldLayoutMk cId="1169738334" sldId="2147483748"/>
              <ac:spMk id="11" creationId="{85A3718A-26D0-2690-3A47-6DDB6F0B2BCA}"/>
            </ac:spMkLst>
          </pc:spChg>
          <pc:spChg chg="del">
            <ac:chgData name="Felipe Bottrel" userId="e00b4259-9723-4db6-b797-40eb69d4c8a1" providerId="ADAL" clId="{89822D8D-E5CA-0A4D-B81C-DA2AB441FF74}" dt="2024-05-05T22:34:55.556" v="989" actId="478"/>
            <ac:spMkLst>
              <pc:docMk/>
              <pc:sldMasterMk cId="1802263616" sldId="2147483648"/>
              <pc:sldLayoutMk cId="1169738334" sldId="2147483748"/>
              <ac:spMk id="23" creationId="{3546FBF2-E4FC-E744-A083-D91BA051FBB5}"/>
            </ac:spMkLst>
          </pc:spChg>
        </pc:sldLayoutChg>
        <pc:sldLayoutChg chg="addSp delSp modSp mod">
          <pc:chgData name="Felipe Bottrel" userId="e00b4259-9723-4db6-b797-40eb69d4c8a1" providerId="ADAL" clId="{89822D8D-E5CA-0A4D-B81C-DA2AB441FF74}" dt="2024-05-19T13:00:21.061" v="1870" actId="207"/>
          <pc:sldLayoutMkLst>
            <pc:docMk/>
            <pc:sldMasterMk cId="1802263616" sldId="2147483648"/>
            <pc:sldLayoutMk cId="2023435482" sldId="2147483749"/>
          </pc:sldLayoutMkLst>
          <pc:spChg chg="mod">
            <ac:chgData name="Felipe Bottrel" userId="e00b4259-9723-4db6-b797-40eb69d4c8a1" providerId="ADAL" clId="{89822D8D-E5CA-0A4D-B81C-DA2AB441FF74}" dt="2024-05-19T13:00:21.061" v="1870" actId="207"/>
            <ac:spMkLst>
              <pc:docMk/>
              <pc:sldMasterMk cId="1802263616" sldId="2147483648"/>
              <pc:sldLayoutMk cId="2023435482" sldId="2147483749"/>
              <ac:spMk id="2" creationId="{46321D3A-84F5-02F1-0871-F95B99500EFE}"/>
            </ac:spMkLst>
          </pc:spChg>
          <pc:spChg chg="mod">
            <ac:chgData name="Felipe Bottrel" userId="e00b4259-9723-4db6-b797-40eb69d4c8a1" providerId="ADAL" clId="{89822D8D-E5CA-0A4D-B81C-DA2AB441FF74}" dt="2024-05-19T13:00:16.061" v="1867" actId="1035"/>
            <ac:spMkLst>
              <pc:docMk/>
              <pc:sldMasterMk cId="1802263616" sldId="2147483648"/>
              <pc:sldLayoutMk cId="2023435482" sldId="2147483749"/>
              <ac:spMk id="3" creationId="{396EFCBE-C5B8-A342-BF3A-14B37CA34774}"/>
            </ac:spMkLst>
          </pc:spChg>
          <pc:spChg chg="add mod">
            <ac:chgData name="Felipe Bottrel" userId="e00b4259-9723-4db6-b797-40eb69d4c8a1" providerId="ADAL" clId="{89822D8D-E5CA-0A4D-B81C-DA2AB441FF74}" dt="2024-05-19T13:00:18.036" v="1869"/>
            <ac:spMkLst>
              <pc:docMk/>
              <pc:sldMasterMk cId="1802263616" sldId="2147483648"/>
              <pc:sldLayoutMk cId="2023435482" sldId="2147483749"/>
              <ac:spMk id="4" creationId="{464C53ED-B44F-BB23-7F97-E5172F935117}"/>
            </ac:spMkLst>
          </pc:spChg>
          <pc:spChg chg="del mod">
            <ac:chgData name="Felipe Bottrel" userId="e00b4259-9723-4db6-b797-40eb69d4c8a1" providerId="ADAL" clId="{89822D8D-E5CA-0A4D-B81C-DA2AB441FF74}" dt="2024-05-19T13:00:11.920" v="1857" actId="478"/>
            <ac:spMkLst>
              <pc:docMk/>
              <pc:sldMasterMk cId="1802263616" sldId="2147483648"/>
              <pc:sldLayoutMk cId="2023435482" sldId="2147483749"/>
              <ac:spMk id="5" creationId="{CC1658EA-375A-8F4A-921E-7897C98C29F6}"/>
            </ac:spMkLst>
          </pc:spChg>
          <pc:spChg chg="del">
            <ac:chgData name="Felipe Bottrel" userId="e00b4259-9723-4db6-b797-40eb69d4c8a1" providerId="ADAL" clId="{89822D8D-E5CA-0A4D-B81C-DA2AB441FF74}" dt="2024-05-19T13:00:17.697" v="1868"/>
            <ac:spMkLst>
              <pc:docMk/>
              <pc:sldMasterMk cId="1802263616" sldId="2147483648"/>
              <pc:sldLayoutMk cId="2023435482" sldId="2147483749"/>
              <ac:spMk id="7" creationId="{A992350C-1FAD-1A4D-BE5D-EC81A9B80FCF}"/>
            </ac:spMkLst>
          </pc:spChg>
          <pc:spChg chg="mod">
            <ac:chgData name="Felipe Bottrel" userId="e00b4259-9723-4db6-b797-40eb69d4c8a1" providerId="ADAL" clId="{89822D8D-E5CA-0A4D-B81C-DA2AB441FF74}" dt="2024-05-19T13:00:16.061" v="1867" actId="1035"/>
            <ac:spMkLst>
              <pc:docMk/>
              <pc:sldMasterMk cId="1802263616" sldId="2147483648"/>
              <pc:sldLayoutMk cId="2023435482" sldId="2147483749"/>
              <ac:spMk id="8" creationId="{8512F46A-9E11-934F-9217-926D2CE0246E}"/>
            </ac:spMkLst>
          </pc:spChg>
          <pc:spChg chg="mod">
            <ac:chgData name="Felipe Bottrel" userId="e00b4259-9723-4db6-b797-40eb69d4c8a1" providerId="ADAL" clId="{89822D8D-E5CA-0A4D-B81C-DA2AB441FF74}" dt="2024-05-19T13:00:16.061" v="1867" actId="1035"/>
            <ac:spMkLst>
              <pc:docMk/>
              <pc:sldMasterMk cId="1802263616" sldId="2147483648"/>
              <pc:sldLayoutMk cId="2023435482" sldId="2147483749"/>
              <ac:spMk id="16" creationId="{FE456A4C-6902-CB43-9904-84E9B99642C8}"/>
            </ac:spMkLst>
          </pc:spChg>
          <pc:spChg chg="mod">
            <ac:chgData name="Felipe Bottrel" userId="e00b4259-9723-4db6-b797-40eb69d4c8a1" providerId="ADAL" clId="{89822D8D-E5CA-0A4D-B81C-DA2AB441FF74}" dt="2024-05-19T13:00:16.061" v="1867" actId="1035"/>
            <ac:spMkLst>
              <pc:docMk/>
              <pc:sldMasterMk cId="1802263616" sldId="2147483648"/>
              <pc:sldLayoutMk cId="2023435482" sldId="2147483749"/>
              <ac:spMk id="17" creationId="{12CB235D-2350-4C40-92E0-C2BFAB7E4AF1}"/>
            </ac:spMkLst>
          </pc:spChg>
          <pc:cxnChg chg="mod">
            <ac:chgData name="Felipe Bottrel" userId="e00b4259-9723-4db6-b797-40eb69d4c8a1" providerId="ADAL" clId="{89822D8D-E5CA-0A4D-B81C-DA2AB441FF74}" dt="2024-05-19T13:00:16.061" v="1867" actId="1035"/>
            <ac:cxnSpMkLst>
              <pc:docMk/>
              <pc:sldMasterMk cId="1802263616" sldId="2147483648"/>
              <pc:sldLayoutMk cId="2023435482" sldId="2147483749"/>
              <ac:cxnSpMk id="14" creationId="{BCCE93BA-DA34-674C-9EED-66DB3A78DF0E}"/>
            </ac:cxnSpMkLst>
          </pc:cxnChg>
        </pc:sldLayoutChg>
        <pc:sldLayoutChg chg="delSp modSp mod">
          <pc:chgData name="Felipe Bottrel" userId="e00b4259-9723-4db6-b797-40eb69d4c8a1" providerId="ADAL" clId="{89822D8D-E5CA-0A4D-B81C-DA2AB441FF74}" dt="2024-05-19T13:00:31.412" v="1883" actId="1035"/>
          <pc:sldLayoutMkLst>
            <pc:docMk/>
            <pc:sldMasterMk cId="1802263616" sldId="2147483648"/>
            <pc:sldLayoutMk cId="2162513399" sldId="2147483750"/>
          </pc:sldLayoutMkLst>
          <pc:spChg chg="mod">
            <ac:chgData name="Felipe Bottrel" userId="e00b4259-9723-4db6-b797-40eb69d4c8a1" providerId="ADAL" clId="{89822D8D-E5CA-0A4D-B81C-DA2AB441FF74}" dt="2024-05-19T13:00:26.422" v="1873" actId="207"/>
            <ac:spMkLst>
              <pc:docMk/>
              <pc:sldMasterMk cId="1802263616" sldId="2147483648"/>
              <pc:sldLayoutMk cId="2162513399" sldId="2147483750"/>
              <ac:spMk id="2" creationId="{E9E144A8-7E61-02E3-F390-E23B7241AE6E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3" creationId="{396EFCBE-C5B8-A342-BF3A-14B37CA34774}"/>
            </ac:spMkLst>
          </pc:spChg>
          <pc:spChg chg="del">
            <ac:chgData name="Felipe Bottrel" userId="e00b4259-9723-4db6-b797-40eb69d4c8a1" providerId="ADAL" clId="{89822D8D-E5CA-0A4D-B81C-DA2AB441FF74}" dt="2024-05-19T13:00:23.232" v="1871" actId="478"/>
            <ac:spMkLst>
              <pc:docMk/>
              <pc:sldMasterMk cId="1802263616" sldId="2147483648"/>
              <pc:sldLayoutMk cId="2162513399" sldId="2147483750"/>
              <ac:spMk id="5" creationId="{CC1658EA-375A-8F4A-921E-7897C98C29F6}"/>
            </ac:spMkLst>
          </pc:spChg>
          <pc:spChg chg="mod">
            <ac:chgData name="Felipe Bottrel" userId="e00b4259-9723-4db6-b797-40eb69d4c8a1" providerId="ADAL" clId="{89822D8D-E5CA-0A4D-B81C-DA2AB441FF74}" dt="2024-05-19T13:00:25.113" v="1872" actId="368"/>
            <ac:spMkLst>
              <pc:docMk/>
              <pc:sldMasterMk cId="1802263616" sldId="2147483648"/>
              <pc:sldLayoutMk cId="2162513399" sldId="2147483750"/>
              <ac:spMk id="7" creationId="{A992350C-1FAD-1A4D-BE5D-EC81A9B80FCF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8" creationId="{8512F46A-9E11-934F-9217-926D2CE0246E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16" creationId="{FE456A4C-6902-CB43-9904-84E9B99642C8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17" creationId="{12CB235D-2350-4C40-92E0-C2BFAB7E4AF1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51" creationId="{63DADF05-B727-774F-B661-FEB7F31B90A0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52" creationId="{E8E4BF9F-9C0B-0E45-A409-DAF7A33FE344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53" creationId="{75A0F59A-4262-B64A-97B6-37E4C9DAD2D2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54" creationId="{8DCA3737-165E-804F-8419-A7C77BCE3307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55" creationId="{6F5E1C45-A0CE-AF43-AE84-673289FA6601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56" creationId="{ECF2A1AA-1F59-DB47-8C13-4103AE651E32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57" creationId="{BCE85975-5DEC-B740-B9A0-51CD5712F732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58" creationId="{227BE038-E5DF-2140-B09E-6479C0C8929A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59" creationId="{E38B7C19-A83E-E041-952D-193047184960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60" creationId="{154D525E-6252-834B-9876-505424CC24E5}"/>
            </ac:spMkLst>
          </pc:spChg>
          <pc:spChg chg="mod">
            <ac:chgData name="Felipe Bottrel" userId="e00b4259-9723-4db6-b797-40eb69d4c8a1" providerId="ADAL" clId="{89822D8D-E5CA-0A4D-B81C-DA2AB441FF74}" dt="2024-05-19T13:00:31.412" v="1883" actId="1035"/>
            <ac:spMkLst>
              <pc:docMk/>
              <pc:sldMasterMk cId="1802263616" sldId="2147483648"/>
              <pc:sldLayoutMk cId="2162513399" sldId="2147483750"/>
              <ac:spMk id="61" creationId="{BC4F55AE-1D75-EE49-8901-44A9A1F0B045}"/>
            </ac:spMkLst>
          </pc:spChg>
          <pc:cxnChg chg="mod">
            <ac:chgData name="Felipe Bottrel" userId="e00b4259-9723-4db6-b797-40eb69d4c8a1" providerId="ADAL" clId="{89822D8D-E5CA-0A4D-B81C-DA2AB441FF74}" dt="2024-05-19T13:00:31.412" v="1883" actId="1035"/>
            <ac:cxnSpMkLst>
              <pc:docMk/>
              <pc:sldMasterMk cId="1802263616" sldId="2147483648"/>
              <pc:sldLayoutMk cId="2162513399" sldId="2147483750"/>
              <ac:cxnSpMk id="14" creationId="{BCCE93BA-DA34-674C-9EED-66DB3A78DF0E}"/>
            </ac:cxnSpMkLst>
          </pc:cxnChg>
        </pc:sldLayoutChg>
        <pc:sldLayoutChg chg="addSp delSp modSp mod">
          <pc:chgData name="Felipe Bottrel" userId="e00b4259-9723-4db6-b797-40eb69d4c8a1" providerId="ADAL" clId="{89822D8D-E5CA-0A4D-B81C-DA2AB441FF74}" dt="2024-05-04T22:05:23.502" v="925" actId="478"/>
          <pc:sldLayoutMkLst>
            <pc:docMk/>
            <pc:sldMasterMk cId="1802263616" sldId="2147483648"/>
            <pc:sldLayoutMk cId="2259206893" sldId="2147483756"/>
          </pc:sldLayoutMkLst>
          <pc:spChg chg="mod">
            <ac:chgData name="Felipe Bottrel" userId="e00b4259-9723-4db6-b797-40eb69d4c8a1" providerId="ADAL" clId="{89822D8D-E5CA-0A4D-B81C-DA2AB441FF74}" dt="2024-05-04T22:05:22.309" v="924" actId="14100"/>
            <ac:spMkLst>
              <pc:docMk/>
              <pc:sldMasterMk cId="1802263616" sldId="2147483648"/>
              <pc:sldLayoutMk cId="2259206893" sldId="2147483756"/>
              <ac:spMk id="2" creationId="{9790EF23-2371-4149-8966-CA71770B54AA}"/>
            </ac:spMkLst>
          </pc:spChg>
          <pc:spChg chg="mod">
            <ac:chgData name="Felipe Bottrel" userId="e00b4259-9723-4db6-b797-40eb69d4c8a1" providerId="ADAL" clId="{89822D8D-E5CA-0A4D-B81C-DA2AB441FF74}" dt="2024-05-04T22:04:08.775" v="911" actId="14100"/>
            <ac:spMkLst>
              <pc:docMk/>
              <pc:sldMasterMk cId="1802263616" sldId="2147483648"/>
              <pc:sldLayoutMk cId="2259206893" sldId="2147483756"/>
              <ac:spMk id="3" creationId="{284B5B8B-C1B2-7B46-933A-F784CC76E6E7}"/>
            </ac:spMkLst>
          </pc:spChg>
          <pc:spChg chg="add del mod">
            <ac:chgData name="Felipe Bottrel" userId="e00b4259-9723-4db6-b797-40eb69d4c8a1" providerId="ADAL" clId="{89822D8D-E5CA-0A4D-B81C-DA2AB441FF74}" dt="2024-05-04T22:05:23.502" v="925" actId="478"/>
            <ac:spMkLst>
              <pc:docMk/>
              <pc:sldMasterMk cId="1802263616" sldId="2147483648"/>
              <pc:sldLayoutMk cId="2259206893" sldId="2147483756"/>
              <ac:spMk id="4" creationId="{4F671CB9-9E9F-3D95-D066-1B0F1CB3C964}"/>
            </ac:spMkLst>
          </pc:spChg>
          <pc:spChg chg="mod">
            <ac:chgData name="Felipe Bottrel" userId="e00b4259-9723-4db6-b797-40eb69d4c8a1" providerId="ADAL" clId="{89822D8D-E5CA-0A4D-B81C-DA2AB441FF74}" dt="2024-05-04T22:05:12.069" v="920" actId="1076"/>
            <ac:spMkLst>
              <pc:docMk/>
              <pc:sldMasterMk cId="1802263616" sldId="2147483648"/>
              <pc:sldLayoutMk cId="2259206893" sldId="2147483756"/>
              <ac:spMk id="15" creationId="{13944E58-4F18-144E-B491-8731C54DEBC5}"/>
            </ac:spMkLst>
          </pc:spChg>
        </pc:sldLayoutChg>
        <pc:sldLayoutChg chg="delSp modSp mod setBg">
          <pc:chgData name="Felipe Bottrel" userId="e00b4259-9723-4db6-b797-40eb69d4c8a1" providerId="ADAL" clId="{89822D8D-E5CA-0A4D-B81C-DA2AB441FF74}" dt="2024-05-04T22:04:04.762" v="910" actId="12789"/>
          <pc:sldLayoutMkLst>
            <pc:docMk/>
            <pc:sldMasterMk cId="1802263616" sldId="2147483648"/>
            <pc:sldLayoutMk cId="618303806" sldId="2147483757"/>
          </pc:sldLayoutMkLst>
          <pc:spChg chg="mod">
            <ac:chgData name="Felipe Bottrel" userId="e00b4259-9723-4db6-b797-40eb69d4c8a1" providerId="ADAL" clId="{89822D8D-E5CA-0A4D-B81C-DA2AB441FF74}" dt="2024-05-04T22:04:04.762" v="910" actId="12789"/>
            <ac:spMkLst>
              <pc:docMk/>
              <pc:sldMasterMk cId="1802263616" sldId="2147483648"/>
              <pc:sldLayoutMk cId="618303806" sldId="2147483757"/>
              <ac:spMk id="2" creationId="{58B0B103-31DA-854A-9D00-D79C5145578C}"/>
            </ac:spMkLst>
          </pc:spChg>
          <pc:spChg chg="del">
            <ac:chgData name="Felipe Bottrel" userId="e00b4259-9723-4db6-b797-40eb69d4c8a1" providerId="ADAL" clId="{89822D8D-E5CA-0A4D-B81C-DA2AB441FF74}" dt="2024-05-04T22:04:00.967" v="908" actId="478"/>
            <ac:spMkLst>
              <pc:docMk/>
              <pc:sldMasterMk cId="1802263616" sldId="2147483648"/>
              <pc:sldLayoutMk cId="618303806" sldId="2147483757"/>
              <ac:spMk id="5" creationId="{BF579C54-C1D9-A044-97D8-EEDDD7900F80}"/>
            </ac:spMkLst>
          </pc:spChg>
        </pc:sldLayoutChg>
        <pc:sldLayoutChg chg="delSp modSp mod setBg">
          <pc:chgData name="Felipe Bottrel" userId="e00b4259-9723-4db6-b797-40eb69d4c8a1" providerId="ADAL" clId="{89822D8D-E5CA-0A4D-B81C-DA2AB441FF74}" dt="2024-05-19T13:00:45.753" v="1886"/>
          <pc:sldLayoutMkLst>
            <pc:docMk/>
            <pc:sldMasterMk cId="1802263616" sldId="2147483648"/>
            <pc:sldLayoutMk cId="4249074557" sldId="2147483758"/>
          </pc:sldLayoutMkLst>
          <pc:spChg chg="mod">
            <ac:chgData name="Felipe Bottrel" userId="e00b4259-9723-4db6-b797-40eb69d4c8a1" providerId="ADAL" clId="{89822D8D-E5CA-0A4D-B81C-DA2AB441FF74}" dt="2024-05-19T13:00:42.899" v="1885" actId="207"/>
            <ac:spMkLst>
              <pc:docMk/>
              <pc:sldMasterMk cId="1802263616" sldId="2147483648"/>
              <pc:sldLayoutMk cId="4249074557" sldId="2147483758"/>
              <ac:spMk id="2" creationId="{58B0B103-31DA-854A-9D00-D79C5145578C}"/>
            </ac:spMkLst>
          </pc:spChg>
          <pc:spChg chg="mod">
            <ac:chgData name="Felipe Bottrel" userId="e00b4259-9723-4db6-b797-40eb69d4c8a1" providerId="ADAL" clId="{89822D8D-E5CA-0A4D-B81C-DA2AB441FF74}" dt="2024-05-19T13:00:39.454" v="1884" actId="207"/>
            <ac:spMkLst>
              <pc:docMk/>
              <pc:sldMasterMk cId="1802263616" sldId="2147483648"/>
              <pc:sldLayoutMk cId="4249074557" sldId="2147483758"/>
              <ac:spMk id="3" creationId="{07C277D3-27A6-E2C4-3CF1-A943EBA7AAB3}"/>
            </ac:spMkLst>
          </pc:spChg>
          <pc:spChg chg="del">
            <ac:chgData name="Felipe Bottrel" userId="e00b4259-9723-4db6-b797-40eb69d4c8a1" providerId="ADAL" clId="{89822D8D-E5CA-0A4D-B81C-DA2AB441FF74}" dt="2024-05-04T22:06:07.333" v="930" actId="478"/>
            <ac:spMkLst>
              <pc:docMk/>
              <pc:sldMasterMk cId="1802263616" sldId="2147483648"/>
              <pc:sldLayoutMk cId="4249074557" sldId="2147483758"/>
              <ac:spMk id="5" creationId="{BF579C54-C1D9-A044-97D8-EEDDD7900F80}"/>
            </ac:spMkLst>
          </pc:spChg>
          <pc:spChg chg="mod">
            <ac:chgData name="Felipe Bottrel" userId="e00b4259-9723-4db6-b797-40eb69d4c8a1" providerId="ADAL" clId="{89822D8D-E5CA-0A4D-B81C-DA2AB441FF74}" dt="2024-05-04T22:06:09.301" v="931" actId="14100"/>
            <ac:spMkLst>
              <pc:docMk/>
              <pc:sldMasterMk cId="1802263616" sldId="2147483648"/>
              <pc:sldLayoutMk cId="4249074557" sldId="2147483758"/>
              <ac:spMk id="7" creationId="{ED4EF84D-24E7-4346-9B8B-8FFA8B93415E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1:02.487" v="683" actId="207"/>
          <pc:sldLayoutMkLst>
            <pc:docMk/>
            <pc:sldMasterMk cId="1802263616" sldId="2147483648"/>
            <pc:sldLayoutMk cId="852925488" sldId="2147483771"/>
          </pc:sldLayoutMkLst>
          <pc:spChg chg="mod">
            <ac:chgData name="Felipe Bottrel" userId="e00b4259-9723-4db6-b797-40eb69d4c8a1" providerId="ADAL" clId="{89822D8D-E5CA-0A4D-B81C-DA2AB441FF74}" dt="2024-05-04T21:51:02.487" v="683" actId="207"/>
            <ac:spMkLst>
              <pc:docMk/>
              <pc:sldMasterMk cId="1802263616" sldId="2147483648"/>
              <pc:sldLayoutMk cId="852925488" sldId="2147483771"/>
              <ac:spMk id="20" creationId="{0775499D-2299-794C-8AD3-99F40EB9219C}"/>
            </ac:spMkLst>
          </pc:spChg>
          <pc:spChg chg="mod">
            <ac:chgData name="Felipe Bottrel" userId="e00b4259-9723-4db6-b797-40eb69d4c8a1" providerId="ADAL" clId="{89822D8D-E5CA-0A4D-B81C-DA2AB441FF74}" dt="2024-05-04T21:50:55.621" v="682" actId="207"/>
            <ac:spMkLst>
              <pc:docMk/>
              <pc:sldMasterMk cId="1802263616" sldId="2147483648"/>
              <pc:sldLayoutMk cId="852925488" sldId="2147483771"/>
              <ac:spMk id="32" creationId="{F77A0215-0B92-D343-B754-33A2A8A67018}"/>
            </ac:spMkLst>
          </pc:spChg>
        </pc:sldLayoutChg>
        <pc:sldLayoutChg chg="mod">
          <pc:chgData name="Felipe Bottrel" userId="e00b4259-9723-4db6-b797-40eb69d4c8a1" providerId="ADAL" clId="{89822D8D-E5CA-0A4D-B81C-DA2AB441FF74}" dt="2024-05-04T19:24:29.263" v="33" actId="6014"/>
          <pc:sldLayoutMkLst>
            <pc:docMk/>
            <pc:sldMasterMk cId="1802263616" sldId="2147483648"/>
            <pc:sldLayoutMk cId="226322731" sldId="2147483773"/>
          </pc:sldLayoutMkLst>
        </pc:sldLayoutChg>
        <pc:sldLayoutChg chg="modSp mod">
          <pc:chgData name="Felipe Bottrel" userId="e00b4259-9723-4db6-b797-40eb69d4c8a1" providerId="ADAL" clId="{89822D8D-E5CA-0A4D-B81C-DA2AB441FF74}" dt="2024-05-04T21:42:31.525" v="572" actId="207"/>
          <pc:sldLayoutMkLst>
            <pc:docMk/>
            <pc:sldMasterMk cId="1802263616" sldId="2147483648"/>
            <pc:sldLayoutMk cId="3044309715" sldId="2147483775"/>
          </pc:sldLayoutMkLst>
          <pc:spChg chg="mod">
            <ac:chgData name="Felipe Bottrel" userId="e00b4259-9723-4db6-b797-40eb69d4c8a1" providerId="ADAL" clId="{89822D8D-E5CA-0A4D-B81C-DA2AB441FF74}" dt="2024-05-04T21:42:31.525" v="572" actId="207"/>
            <ac:spMkLst>
              <pc:docMk/>
              <pc:sldMasterMk cId="1802263616" sldId="2147483648"/>
              <pc:sldLayoutMk cId="3044309715" sldId="2147483775"/>
              <ac:spMk id="9" creationId="{672FE1DA-49F6-C0C4-C0B2-1B3E221ABDC1}"/>
            </ac:spMkLst>
          </pc:spChg>
        </pc:sldLayoutChg>
        <pc:sldLayoutChg chg="modSp mod">
          <pc:chgData name="Felipe Bottrel" userId="e00b4259-9723-4db6-b797-40eb69d4c8a1" providerId="ADAL" clId="{89822D8D-E5CA-0A4D-B81C-DA2AB441FF74}" dt="2024-05-04T21:42:19.644" v="569" actId="207"/>
          <pc:sldLayoutMkLst>
            <pc:docMk/>
            <pc:sldMasterMk cId="1802263616" sldId="2147483648"/>
            <pc:sldLayoutMk cId="1805271547" sldId="2147483776"/>
          </pc:sldLayoutMkLst>
          <pc:spChg chg="mod">
            <ac:chgData name="Felipe Bottrel" userId="e00b4259-9723-4db6-b797-40eb69d4c8a1" providerId="ADAL" clId="{89822D8D-E5CA-0A4D-B81C-DA2AB441FF74}" dt="2024-05-04T21:42:19.644" v="569" actId="207"/>
            <ac:spMkLst>
              <pc:docMk/>
              <pc:sldMasterMk cId="1802263616" sldId="2147483648"/>
              <pc:sldLayoutMk cId="1805271547" sldId="2147483776"/>
              <ac:spMk id="5" creationId="{2323709F-71E6-BE4D-BD37-C5B012187B15}"/>
            </ac:spMkLst>
          </pc:spChg>
        </pc:sldLayoutChg>
        <pc:sldLayoutChg chg="modSp mod">
          <pc:chgData name="Felipe Bottrel" userId="e00b4259-9723-4db6-b797-40eb69d4c8a1" providerId="ADAL" clId="{89822D8D-E5CA-0A4D-B81C-DA2AB441FF74}" dt="2024-05-04T22:42:36.972" v="983" actId="2711"/>
          <pc:sldLayoutMkLst>
            <pc:docMk/>
            <pc:sldMasterMk cId="1802263616" sldId="2147483648"/>
            <pc:sldLayoutMk cId="1159282470" sldId="2147483779"/>
          </pc:sldLayoutMkLst>
          <pc:spChg chg="mod">
            <ac:chgData name="Felipe Bottrel" userId="e00b4259-9723-4db6-b797-40eb69d4c8a1" providerId="ADAL" clId="{89822D8D-E5CA-0A4D-B81C-DA2AB441FF74}" dt="2024-05-04T22:42:36.972" v="983" actId="2711"/>
            <ac:spMkLst>
              <pc:docMk/>
              <pc:sldMasterMk cId="1802263616" sldId="2147483648"/>
              <pc:sldLayoutMk cId="1159282470" sldId="2147483779"/>
              <ac:spMk id="2" creationId="{3205147C-6D5B-4850-9E50-510B0B1B1644}"/>
            </ac:spMkLst>
          </pc:spChg>
          <pc:spChg chg="mod">
            <ac:chgData name="Felipe Bottrel" userId="e00b4259-9723-4db6-b797-40eb69d4c8a1" providerId="ADAL" clId="{89822D8D-E5CA-0A4D-B81C-DA2AB441FF74}" dt="2024-05-04T21:43:17.503" v="586" actId="207"/>
            <ac:spMkLst>
              <pc:docMk/>
              <pc:sldMasterMk cId="1802263616" sldId="2147483648"/>
              <pc:sldLayoutMk cId="1159282470" sldId="2147483779"/>
              <ac:spMk id="4" creationId="{DD9FFB8D-9E1F-0C0E-2847-45C551205212}"/>
            </ac:spMkLst>
          </pc:spChg>
        </pc:sldLayoutChg>
        <pc:sldLayoutChg chg="mod ord">
          <pc:chgData name="Felipe Bottrel" userId="e00b4259-9723-4db6-b797-40eb69d4c8a1" providerId="ADAL" clId="{89822D8D-E5CA-0A4D-B81C-DA2AB441FF74}" dt="2024-05-04T22:11:56.002" v="979" actId="6014"/>
          <pc:sldLayoutMkLst>
            <pc:docMk/>
            <pc:sldMasterMk cId="1802263616" sldId="2147483648"/>
            <pc:sldLayoutMk cId="289434818" sldId="2147483781"/>
          </pc:sldLayoutMkLst>
        </pc:sldLayoutChg>
        <pc:sldLayoutChg chg="mod ord">
          <pc:chgData name="Felipe Bottrel" userId="e00b4259-9723-4db6-b797-40eb69d4c8a1" providerId="ADAL" clId="{89822D8D-E5CA-0A4D-B81C-DA2AB441FF74}" dt="2024-05-04T22:12:17.385" v="981" actId="6014"/>
          <pc:sldLayoutMkLst>
            <pc:docMk/>
            <pc:sldMasterMk cId="1802263616" sldId="2147483648"/>
            <pc:sldLayoutMk cId="935259630" sldId="2147483782"/>
          </pc:sldLayoutMkLst>
        </pc:sldLayoutChg>
        <pc:sldLayoutChg chg="modSp mod ord">
          <pc:chgData name="Felipe Bottrel" userId="e00b4259-9723-4db6-b797-40eb69d4c8a1" providerId="ADAL" clId="{89822D8D-E5CA-0A4D-B81C-DA2AB441FF74}" dt="2024-05-04T22:11:52.867" v="978" actId="6014"/>
          <pc:sldLayoutMkLst>
            <pc:docMk/>
            <pc:sldMasterMk cId="1802263616" sldId="2147483648"/>
            <pc:sldLayoutMk cId="2431669496" sldId="2147483783"/>
          </pc:sldLayoutMkLst>
          <pc:spChg chg="mod">
            <ac:chgData name="Felipe Bottrel" userId="e00b4259-9723-4db6-b797-40eb69d4c8a1" providerId="ADAL" clId="{89822D8D-E5CA-0A4D-B81C-DA2AB441FF74}" dt="2024-05-04T21:52:09.178" v="695" actId="368"/>
            <ac:spMkLst>
              <pc:docMk/>
              <pc:sldMasterMk cId="1802263616" sldId="2147483648"/>
              <pc:sldLayoutMk cId="2431669496" sldId="2147483783"/>
              <ac:spMk id="3" creationId="{6520E3EC-A764-5545-BE95-1FC87140C3D6}"/>
            </ac:spMkLst>
          </pc:spChg>
        </pc:sldLayoutChg>
        <pc:sldLayoutChg chg="delSp modSp mod setBg">
          <pc:chgData name="Felipe Bottrel" userId="e00b4259-9723-4db6-b797-40eb69d4c8a1" providerId="ADAL" clId="{89822D8D-E5CA-0A4D-B81C-DA2AB441FF74}" dt="2024-05-04T21:55:57.583" v="797"/>
          <pc:sldLayoutMkLst>
            <pc:docMk/>
            <pc:sldMasterMk cId="1802263616" sldId="2147483648"/>
            <pc:sldLayoutMk cId="2042479233" sldId="2147483791"/>
          </pc:sldLayoutMkLst>
          <pc:spChg chg="del">
            <ac:chgData name="Felipe Bottrel" userId="e00b4259-9723-4db6-b797-40eb69d4c8a1" providerId="ADAL" clId="{89822D8D-E5CA-0A4D-B81C-DA2AB441FF74}" dt="2024-05-04T21:55:53.344" v="795" actId="478"/>
            <ac:spMkLst>
              <pc:docMk/>
              <pc:sldMasterMk cId="1802263616" sldId="2147483648"/>
              <pc:sldLayoutMk cId="2042479233" sldId="2147483791"/>
              <ac:spMk id="7" creationId="{A2D4E730-A5C3-484B-888D-0CD1673595D9}"/>
            </ac:spMkLst>
          </pc:spChg>
          <pc:spChg chg="mod">
            <ac:chgData name="Felipe Bottrel" userId="e00b4259-9723-4db6-b797-40eb69d4c8a1" providerId="ADAL" clId="{89822D8D-E5CA-0A4D-B81C-DA2AB441FF74}" dt="2024-05-04T21:55:55.265" v="796" actId="14100"/>
            <ac:spMkLst>
              <pc:docMk/>
              <pc:sldMasterMk cId="1802263616" sldId="2147483648"/>
              <pc:sldLayoutMk cId="2042479233" sldId="2147483791"/>
              <ac:spMk id="10" creationId="{8B6C8CF3-4F1E-924D-8D3C-7577466773F2}"/>
            </ac:spMkLst>
          </pc:spChg>
        </pc:sldLayoutChg>
        <pc:sldLayoutChg chg="addSp delSp modSp mod">
          <pc:chgData name="Felipe Bottrel" userId="e00b4259-9723-4db6-b797-40eb69d4c8a1" providerId="ADAL" clId="{89822D8D-E5CA-0A4D-B81C-DA2AB441FF74}" dt="2024-05-04T21:53:43.425" v="715" actId="478"/>
          <pc:sldLayoutMkLst>
            <pc:docMk/>
            <pc:sldMasterMk cId="1802263616" sldId="2147483648"/>
            <pc:sldLayoutMk cId="1728059583" sldId="2147483793"/>
          </pc:sldLayoutMkLst>
          <pc:spChg chg="mod">
            <ac:chgData name="Felipe Bottrel" userId="e00b4259-9723-4db6-b797-40eb69d4c8a1" providerId="ADAL" clId="{89822D8D-E5CA-0A4D-B81C-DA2AB441FF74}" dt="2024-05-04T21:53:41.652" v="714" actId="1076"/>
            <ac:spMkLst>
              <pc:docMk/>
              <pc:sldMasterMk cId="1802263616" sldId="2147483648"/>
              <pc:sldLayoutMk cId="1728059583" sldId="2147483793"/>
              <ac:spMk id="2" creationId="{FE72D8A1-4774-3343-9A22-00D8083A7141}"/>
            </ac:spMkLst>
          </pc:spChg>
          <pc:spChg chg="mod">
            <ac:chgData name="Felipe Bottrel" userId="e00b4259-9723-4db6-b797-40eb69d4c8a1" providerId="ADAL" clId="{89822D8D-E5CA-0A4D-B81C-DA2AB441FF74}" dt="2024-05-04T21:53:28.529" v="711" actId="14100"/>
            <ac:spMkLst>
              <pc:docMk/>
              <pc:sldMasterMk cId="1802263616" sldId="2147483648"/>
              <pc:sldLayoutMk cId="1728059583" sldId="2147483793"/>
              <ac:spMk id="3" creationId="{284B5B8B-C1B2-7B46-933A-F784CC76E6E7}"/>
            </ac:spMkLst>
          </pc:spChg>
          <pc:spChg chg="add del mod">
            <ac:chgData name="Felipe Bottrel" userId="e00b4259-9723-4db6-b797-40eb69d4c8a1" providerId="ADAL" clId="{89822D8D-E5CA-0A4D-B81C-DA2AB441FF74}" dt="2024-05-04T21:53:43.425" v="715" actId="478"/>
            <ac:spMkLst>
              <pc:docMk/>
              <pc:sldMasterMk cId="1802263616" sldId="2147483648"/>
              <pc:sldLayoutMk cId="1728059583" sldId="2147483793"/>
              <ac:spMk id="4" creationId="{3ACCF301-4768-B007-12C7-0C7459F8D46F}"/>
            </ac:spMkLst>
          </pc:spChg>
          <pc:spChg chg="mod">
            <ac:chgData name="Felipe Bottrel" userId="e00b4259-9723-4db6-b797-40eb69d4c8a1" providerId="ADAL" clId="{89822D8D-E5CA-0A4D-B81C-DA2AB441FF74}" dt="2024-05-04T21:53:41.652" v="714" actId="1076"/>
            <ac:spMkLst>
              <pc:docMk/>
              <pc:sldMasterMk cId="1802263616" sldId="2147483648"/>
              <pc:sldLayoutMk cId="1728059583" sldId="2147483793"/>
              <ac:spMk id="10" creationId="{875FEF1E-EDDB-AF47-831B-B66927145CA3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49:27.892" v="663" actId="368"/>
          <pc:sldLayoutMkLst>
            <pc:docMk/>
            <pc:sldMasterMk cId="1802263616" sldId="2147483648"/>
            <pc:sldLayoutMk cId="1424112445" sldId="2147483801"/>
          </pc:sldLayoutMkLst>
          <pc:spChg chg="mod">
            <ac:chgData name="Felipe Bottrel" userId="e00b4259-9723-4db6-b797-40eb69d4c8a1" providerId="ADAL" clId="{89822D8D-E5CA-0A4D-B81C-DA2AB441FF74}" dt="2024-05-04T21:49:27.892" v="663" actId="368"/>
            <ac:spMkLst>
              <pc:docMk/>
              <pc:sldMasterMk cId="1802263616" sldId="2147483648"/>
              <pc:sldLayoutMk cId="1424112445" sldId="2147483801"/>
              <ac:spMk id="40" creationId="{3609058C-34B3-D44D-95A7-B525E87B5C67}"/>
            </ac:spMkLst>
          </pc:spChg>
          <pc:spChg chg="mod">
            <ac:chgData name="Felipe Bottrel" userId="e00b4259-9723-4db6-b797-40eb69d4c8a1" providerId="ADAL" clId="{89822D8D-E5CA-0A4D-B81C-DA2AB441FF74}" dt="2024-05-04T21:49:27.892" v="663" actId="368"/>
            <ac:spMkLst>
              <pc:docMk/>
              <pc:sldMasterMk cId="1802263616" sldId="2147483648"/>
              <pc:sldLayoutMk cId="1424112445" sldId="2147483801"/>
              <ac:spMk id="41" creationId="{662FB0C5-DB14-0848-83A6-8A78F50BD35F}"/>
            </ac:spMkLst>
          </pc:spChg>
          <pc:spChg chg="mod">
            <ac:chgData name="Felipe Bottrel" userId="e00b4259-9723-4db6-b797-40eb69d4c8a1" providerId="ADAL" clId="{89822D8D-E5CA-0A4D-B81C-DA2AB441FF74}" dt="2024-05-04T21:49:27.892" v="663" actId="368"/>
            <ac:spMkLst>
              <pc:docMk/>
              <pc:sldMasterMk cId="1802263616" sldId="2147483648"/>
              <pc:sldLayoutMk cId="1424112445" sldId="2147483801"/>
              <ac:spMk id="42" creationId="{D2F98254-6464-164F-90BB-6C86D6666A0A}"/>
            </ac:spMkLst>
          </pc:spChg>
          <pc:spChg chg="mod">
            <ac:chgData name="Felipe Bottrel" userId="e00b4259-9723-4db6-b797-40eb69d4c8a1" providerId="ADAL" clId="{89822D8D-E5CA-0A4D-B81C-DA2AB441FF74}" dt="2024-05-04T21:49:27.892" v="663" actId="368"/>
            <ac:spMkLst>
              <pc:docMk/>
              <pc:sldMasterMk cId="1802263616" sldId="2147483648"/>
              <pc:sldLayoutMk cId="1424112445" sldId="2147483801"/>
              <ac:spMk id="43" creationId="{5BB8B078-950C-A946-8D81-27944631A012}"/>
            </ac:spMkLst>
          </pc:spChg>
          <pc:spChg chg="mod">
            <ac:chgData name="Felipe Bottrel" userId="e00b4259-9723-4db6-b797-40eb69d4c8a1" providerId="ADAL" clId="{89822D8D-E5CA-0A4D-B81C-DA2AB441FF74}" dt="2024-05-04T21:49:27.892" v="663" actId="368"/>
            <ac:spMkLst>
              <pc:docMk/>
              <pc:sldMasterMk cId="1802263616" sldId="2147483648"/>
              <pc:sldLayoutMk cId="1424112445" sldId="2147483801"/>
              <ac:spMk id="44" creationId="{834D5577-DC6C-CE4B-829E-D9914F23A2DC}"/>
            </ac:spMkLst>
          </pc:spChg>
          <pc:spChg chg="mod">
            <ac:chgData name="Felipe Bottrel" userId="e00b4259-9723-4db6-b797-40eb69d4c8a1" providerId="ADAL" clId="{89822D8D-E5CA-0A4D-B81C-DA2AB441FF74}" dt="2024-05-04T21:49:27.892" v="663" actId="368"/>
            <ac:spMkLst>
              <pc:docMk/>
              <pc:sldMasterMk cId="1802263616" sldId="2147483648"/>
              <pc:sldLayoutMk cId="1424112445" sldId="2147483801"/>
              <ac:spMk id="45" creationId="{80620AD4-4B25-F444-8A33-91C71AF15D71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1:31.914" v="688" actId="207"/>
          <pc:sldLayoutMkLst>
            <pc:docMk/>
            <pc:sldMasterMk cId="1802263616" sldId="2147483648"/>
            <pc:sldLayoutMk cId="1982338642" sldId="2147483806"/>
          </pc:sldLayoutMkLst>
          <pc:spChg chg="mod">
            <ac:chgData name="Felipe Bottrel" userId="e00b4259-9723-4db6-b797-40eb69d4c8a1" providerId="ADAL" clId="{89822D8D-E5CA-0A4D-B81C-DA2AB441FF74}" dt="2024-05-04T21:51:31.914" v="688" actId="207"/>
            <ac:spMkLst>
              <pc:docMk/>
              <pc:sldMasterMk cId="1802263616" sldId="2147483648"/>
              <pc:sldLayoutMk cId="1982338642" sldId="2147483806"/>
              <ac:spMk id="25" creationId="{9E436C13-93C7-2C4E-AFCB-DD34E8670E2B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1:48.980" v="694" actId="404"/>
          <pc:sldLayoutMkLst>
            <pc:docMk/>
            <pc:sldMasterMk cId="1802263616" sldId="2147483648"/>
            <pc:sldLayoutMk cId="1922176358" sldId="2147483807"/>
          </pc:sldLayoutMkLst>
          <pc:spChg chg="mod">
            <ac:chgData name="Felipe Bottrel" userId="e00b4259-9723-4db6-b797-40eb69d4c8a1" providerId="ADAL" clId="{89822D8D-E5CA-0A4D-B81C-DA2AB441FF74}" dt="2024-05-04T21:51:48.980" v="694" actId="404"/>
            <ac:spMkLst>
              <pc:docMk/>
              <pc:sldMasterMk cId="1802263616" sldId="2147483648"/>
              <pc:sldLayoutMk cId="1922176358" sldId="2147483807"/>
              <ac:spMk id="15" creationId="{0D806DCB-881F-AC42-A1B9-D90778DBE247}"/>
            </ac:spMkLst>
          </pc:spChg>
          <pc:spChg chg="mod">
            <ac:chgData name="Felipe Bottrel" userId="e00b4259-9723-4db6-b797-40eb69d4c8a1" providerId="ADAL" clId="{89822D8D-E5CA-0A4D-B81C-DA2AB441FF74}" dt="2024-05-04T21:51:45.317" v="692" actId="404"/>
            <ac:spMkLst>
              <pc:docMk/>
              <pc:sldMasterMk cId="1802263616" sldId="2147483648"/>
              <pc:sldLayoutMk cId="1922176358" sldId="2147483807"/>
              <ac:spMk id="33" creationId="{745BE91E-3441-B343-B456-B896EBB3B4F3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1:26.016" v="687" actId="368"/>
          <pc:sldLayoutMkLst>
            <pc:docMk/>
            <pc:sldMasterMk cId="1802263616" sldId="2147483648"/>
            <pc:sldLayoutMk cId="762929114" sldId="2147483810"/>
          </pc:sldLayoutMkLst>
          <pc:spChg chg="mod">
            <ac:chgData name="Felipe Bottrel" userId="e00b4259-9723-4db6-b797-40eb69d4c8a1" providerId="ADAL" clId="{89822D8D-E5CA-0A4D-B81C-DA2AB441FF74}" dt="2024-05-04T21:51:26.016" v="687" actId="368"/>
            <ac:spMkLst>
              <pc:docMk/>
              <pc:sldMasterMk cId="1802263616" sldId="2147483648"/>
              <pc:sldLayoutMk cId="762929114" sldId="2147483810"/>
              <ac:spMk id="18" creationId="{5F21BCDA-A09D-D44B-9039-D4DFA3346693}"/>
            </ac:spMkLst>
          </pc:spChg>
          <pc:spChg chg="mod">
            <ac:chgData name="Felipe Bottrel" userId="e00b4259-9723-4db6-b797-40eb69d4c8a1" providerId="ADAL" clId="{89822D8D-E5CA-0A4D-B81C-DA2AB441FF74}" dt="2024-05-04T21:51:26.016" v="687" actId="368"/>
            <ac:spMkLst>
              <pc:docMk/>
              <pc:sldMasterMk cId="1802263616" sldId="2147483648"/>
              <pc:sldLayoutMk cId="762929114" sldId="2147483810"/>
              <ac:spMk id="19" creationId="{8F6D47A8-3BD1-4D4D-AE0B-6672BE2E21AE}"/>
            </ac:spMkLst>
          </pc:spChg>
          <pc:spChg chg="mod">
            <ac:chgData name="Felipe Bottrel" userId="e00b4259-9723-4db6-b797-40eb69d4c8a1" providerId="ADAL" clId="{89822D8D-E5CA-0A4D-B81C-DA2AB441FF74}" dt="2024-05-04T21:51:26.016" v="687" actId="368"/>
            <ac:spMkLst>
              <pc:docMk/>
              <pc:sldMasterMk cId="1802263616" sldId="2147483648"/>
              <pc:sldLayoutMk cId="762929114" sldId="2147483810"/>
              <ac:spMk id="22" creationId="{9DAB9FCF-E76F-3040-83ED-4A664FC2DEB2}"/>
            </ac:spMkLst>
          </pc:spChg>
        </pc:sldLayoutChg>
        <pc:sldLayoutChg chg="addSp delSp modSp add del mod">
          <pc:chgData name="Felipe Bottrel" userId="e00b4259-9723-4db6-b797-40eb69d4c8a1" providerId="ADAL" clId="{89822D8D-E5CA-0A4D-B81C-DA2AB441FF74}" dt="2024-05-04T21:40:25.630" v="557" actId="947"/>
          <pc:sldLayoutMkLst>
            <pc:docMk/>
            <pc:sldMasterMk cId="1802263616" sldId="2147483648"/>
            <pc:sldLayoutMk cId="2501584839" sldId="2147483811"/>
          </pc:sldLayoutMkLst>
          <pc:spChg chg="add mod">
            <ac:chgData name="Felipe Bottrel" userId="e00b4259-9723-4db6-b797-40eb69d4c8a1" providerId="ADAL" clId="{89822D8D-E5CA-0A4D-B81C-DA2AB441FF74}" dt="2024-05-04T21:39:06.987" v="536" actId="207"/>
            <ac:spMkLst>
              <pc:docMk/>
              <pc:sldMasterMk cId="1802263616" sldId="2147483648"/>
              <pc:sldLayoutMk cId="2501584839" sldId="2147483811"/>
              <ac:spMk id="2" creationId="{4FF99466-7BF6-AFD1-80CA-2731779F0AFC}"/>
            </ac:spMkLst>
          </pc:spChg>
          <pc:spChg chg="del">
            <ac:chgData name="Felipe Bottrel" userId="e00b4259-9723-4db6-b797-40eb69d4c8a1" providerId="ADAL" clId="{89822D8D-E5CA-0A4D-B81C-DA2AB441FF74}" dt="2024-05-04T21:37:00.564" v="520" actId="478"/>
            <ac:spMkLst>
              <pc:docMk/>
              <pc:sldMasterMk cId="1802263616" sldId="2147483648"/>
              <pc:sldLayoutMk cId="2501584839" sldId="2147483811"/>
              <ac:spMk id="3" creationId="{A2FF17F0-B247-87FE-3D4B-D2B8A1E3A51D}"/>
            </ac:spMkLst>
          </pc:spChg>
          <pc:spChg chg="del">
            <ac:chgData name="Felipe Bottrel" userId="e00b4259-9723-4db6-b797-40eb69d4c8a1" providerId="ADAL" clId="{89822D8D-E5CA-0A4D-B81C-DA2AB441FF74}" dt="2024-05-04T21:38:20.549" v="527" actId="478"/>
            <ac:spMkLst>
              <pc:docMk/>
              <pc:sldMasterMk cId="1802263616" sldId="2147483648"/>
              <pc:sldLayoutMk cId="2501584839" sldId="2147483811"/>
              <ac:spMk id="4" creationId="{03B149AE-9E9F-344B-8EA4-FBC96047D281}"/>
            </ac:spMkLst>
          </pc:spChg>
          <pc:spChg chg="add mod">
            <ac:chgData name="Felipe Bottrel" userId="e00b4259-9723-4db6-b797-40eb69d4c8a1" providerId="ADAL" clId="{89822D8D-E5CA-0A4D-B81C-DA2AB441FF74}" dt="2024-05-04T21:39:06.987" v="536" actId="207"/>
            <ac:spMkLst>
              <pc:docMk/>
              <pc:sldMasterMk cId="1802263616" sldId="2147483648"/>
              <pc:sldLayoutMk cId="2501584839" sldId="2147483811"/>
              <ac:spMk id="5" creationId="{669EABDE-73B8-E2F6-E01D-FE3DC46C4BBF}"/>
            </ac:spMkLst>
          </pc:spChg>
          <pc:spChg chg="del">
            <ac:chgData name="Felipe Bottrel" userId="e00b4259-9723-4db6-b797-40eb69d4c8a1" providerId="ADAL" clId="{89822D8D-E5CA-0A4D-B81C-DA2AB441FF74}" dt="2024-05-04T21:37:00.564" v="520" actId="478"/>
            <ac:spMkLst>
              <pc:docMk/>
              <pc:sldMasterMk cId="1802263616" sldId="2147483648"/>
              <pc:sldLayoutMk cId="2501584839" sldId="2147483811"/>
              <ac:spMk id="6" creationId="{C0565B6E-4E16-CFA4-6DB1-C00F17A4FC36}"/>
            </ac:spMkLst>
          </pc:spChg>
          <pc:spChg chg="del">
            <ac:chgData name="Felipe Bottrel" userId="e00b4259-9723-4db6-b797-40eb69d4c8a1" providerId="ADAL" clId="{89822D8D-E5CA-0A4D-B81C-DA2AB441FF74}" dt="2024-05-04T21:37:00.564" v="520" actId="478"/>
            <ac:spMkLst>
              <pc:docMk/>
              <pc:sldMasterMk cId="1802263616" sldId="2147483648"/>
              <pc:sldLayoutMk cId="2501584839" sldId="2147483811"/>
              <ac:spMk id="7" creationId="{C98F0963-751A-4BA4-0442-B59201661A4F}"/>
            </ac:spMkLst>
          </pc:spChg>
          <pc:spChg chg="add mod">
            <ac:chgData name="Felipe Bottrel" userId="e00b4259-9723-4db6-b797-40eb69d4c8a1" providerId="ADAL" clId="{89822D8D-E5CA-0A4D-B81C-DA2AB441FF74}" dt="2024-05-04T21:40:25.630" v="557" actId="947"/>
            <ac:spMkLst>
              <pc:docMk/>
              <pc:sldMasterMk cId="1802263616" sldId="2147483648"/>
              <pc:sldLayoutMk cId="2501584839" sldId="2147483811"/>
              <ac:spMk id="8" creationId="{19ED7411-7BF2-1E53-D4EC-D6007E26B31E}"/>
            </ac:spMkLst>
          </pc:spChg>
          <pc:spChg chg="add mod">
            <ac:chgData name="Felipe Bottrel" userId="e00b4259-9723-4db6-b797-40eb69d4c8a1" providerId="ADAL" clId="{89822D8D-E5CA-0A4D-B81C-DA2AB441FF74}" dt="2024-05-04T21:38:38.455" v="529" actId="207"/>
            <ac:spMkLst>
              <pc:docMk/>
              <pc:sldMasterMk cId="1802263616" sldId="2147483648"/>
              <pc:sldLayoutMk cId="2501584839" sldId="2147483811"/>
              <ac:spMk id="9" creationId="{53BF0D24-179B-0F88-650E-E926CA9A6F54}"/>
            </ac:spMkLst>
          </pc:spChg>
          <pc:picChg chg="add mod">
            <ac:chgData name="Felipe Bottrel" userId="e00b4259-9723-4db6-b797-40eb69d4c8a1" providerId="ADAL" clId="{89822D8D-E5CA-0A4D-B81C-DA2AB441FF74}" dt="2024-05-04T21:38:34.772" v="528" actId="207"/>
            <ac:picMkLst>
              <pc:docMk/>
              <pc:sldMasterMk cId="1802263616" sldId="2147483648"/>
              <pc:sldLayoutMk cId="2501584839" sldId="2147483811"/>
              <ac:picMk id="10" creationId="{9FB85A07-EE2D-EB54-9BA9-1B5A5C87E11F}"/>
            </ac:picMkLst>
          </pc:picChg>
        </pc:sldLayoutChg>
        <pc:sldLayoutChg chg="addSp delSp modSp mod">
          <pc:chgData name="Felipe Bottrel" userId="e00b4259-9723-4db6-b797-40eb69d4c8a1" providerId="ADAL" clId="{89822D8D-E5CA-0A4D-B81C-DA2AB441FF74}" dt="2024-05-13T19:38:55.915" v="1721" actId="6014"/>
          <pc:sldLayoutMkLst>
            <pc:docMk/>
            <pc:sldMasterMk cId="1802263616" sldId="2147483648"/>
            <pc:sldLayoutMk cId="1427865770" sldId="2147483812"/>
          </pc:sldLayoutMkLst>
          <pc:spChg chg="add mod">
            <ac:chgData name="Felipe Bottrel" userId="e00b4259-9723-4db6-b797-40eb69d4c8a1" providerId="ADAL" clId="{89822D8D-E5CA-0A4D-B81C-DA2AB441FF74}" dt="2024-05-04T21:28:17.237" v="509" actId="207"/>
            <ac:spMkLst>
              <pc:docMk/>
              <pc:sldMasterMk cId="1802263616" sldId="2147483648"/>
              <pc:sldLayoutMk cId="1427865770" sldId="2147483812"/>
              <ac:spMk id="2" creationId="{386956D1-51D2-D3F6-6E84-A7DEE124A5F0}"/>
            </ac:spMkLst>
          </pc:spChg>
          <pc:spChg chg="add mod">
            <ac:chgData name="Felipe Bottrel" userId="e00b4259-9723-4db6-b797-40eb69d4c8a1" providerId="ADAL" clId="{89822D8D-E5CA-0A4D-B81C-DA2AB441FF74}" dt="2024-05-04T21:42:43.382" v="573" actId="207"/>
            <ac:spMkLst>
              <pc:docMk/>
              <pc:sldMasterMk cId="1802263616" sldId="2147483648"/>
              <pc:sldLayoutMk cId="1427865770" sldId="2147483812"/>
              <ac:spMk id="3" creationId="{E8A4C158-02FC-8616-BBBC-409F1852890E}"/>
            </ac:spMkLst>
          </pc:spChg>
          <pc:spChg chg="del">
            <ac:chgData name="Felipe Bottrel" userId="e00b4259-9723-4db6-b797-40eb69d4c8a1" providerId="ADAL" clId="{89822D8D-E5CA-0A4D-B81C-DA2AB441FF74}" dt="2024-05-04T21:28:14.534" v="507" actId="478"/>
            <ac:spMkLst>
              <pc:docMk/>
              <pc:sldMasterMk cId="1802263616" sldId="2147483648"/>
              <pc:sldLayoutMk cId="1427865770" sldId="2147483812"/>
              <ac:spMk id="11" creationId="{496C3D95-4D23-4BF5-418A-9633D5AC9541}"/>
            </ac:spMkLst>
          </pc:spChg>
          <pc:spChg chg="del">
            <ac:chgData name="Felipe Bottrel" userId="e00b4259-9723-4db6-b797-40eb69d4c8a1" providerId="ADAL" clId="{89822D8D-E5CA-0A4D-B81C-DA2AB441FF74}" dt="2024-05-04T21:28:14.534" v="507" actId="478"/>
            <ac:spMkLst>
              <pc:docMk/>
              <pc:sldMasterMk cId="1802263616" sldId="2147483648"/>
              <pc:sldLayoutMk cId="1427865770" sldId="2147483812"/>
              <ac:spMk id="12" creationId="{F500B215-75B9-A86E-5272-17D9D4A6D8DE}"/>
            </ac:spMkLst>
          </pc:spChg>
        </pc:sldLayoutChg>
        <pc:sldLayoutChg chg="modSp mod">
          <pc:chgData name="Felipe Bottrel" userId="e00b4259-9723-4db6-b797-40eb69d4c8a1" providerId="ADAL" clId="{89822D8D-E5CA-0A4D-B81C-DA2AB441FF74}" dt="2024-05-13T19:38:52.574" v="1720" actId="6014"/>
          <pc:sldLayoutMkLst>
            <pc:docMk/>
            <pc:sldMasterMk cId="1802263616" sldId="2147483648"/>
            <pc:sldLayoutMk cId="257698407" sldId="2147483813"/>
          </pc:sldLayoutMkLst>
          <pc:spChg chg="mod">
            <ac:chgData name="Felipe Bottrel" userId="e00b4259-9723-4db6-b797-40eb69d4c8a1" providerId="ADAL" clId="{89822D8D-E5CA-0A4D-B81C-DA2AB441FF74}" dt="2024-05-04T21:42:46.643" v="575" actId="1076"/>
            <ac:spMkLst>
              <pc:docMk/>
              <pc:sldMasterMk cId="1802263616" sldId="2147483648"/>
              <pc:sldLayoutMk cId="257698407" sldId="2147483813"/>
              <ac:spMk id="4" creationId="{D254D12C-8541-1B7B-F717-35E06B3BE1BB}"/>
            </ac:spMkLst>
          </pc:spChg>
          <pc:spChg chg="mod">
            <ac:chgData name="Felipe Bottrel" userId="e00b4259-9723-4db6-b797-40eb69d4c8a1" providerId="ADAL" clId="{89822D8D-E5CA-0A4D-B81C-DA2AB441FF74}" dt="2024-05-04T21:28:07.740" v="504" actId="1036"/>
            <ac:spMkLst>
              <pc:docMk/>
              <pc:sldMasterMk cId="1802263616" sldId="2147483648"/>
              <pc:sldLayoutMk cId="257698407" sldId="2147483813"/>
              <ac:spMk id="6" creationId="{962C1B1C-B332-5DE8-8E76-53D8C786ECD2}"/>
            </ac:spMkLst>
          </pc:spChg>
          <pc:spChg chg="mod">
            <ac:chgData name="Felipe Bottrel" userId="e00b4259-9723-4db6-b797-40eb69d4c8a1" providerId="ADAL" clId="{89822D8D-E5CA-0A4D-B81C-DA2AB441FF74}" dt="2024-05-04T21:42:52.176" v="576" actId="207"/>
            <ac:spMkLst>
              <pc:docMk/>
              <pc:sldMasterMk cId="1802263616" sldId="2147483648"/>
              <pc:sldLayoutMk cId="257698407" sldId="2147483813"/>
              <ac:spMk id="7" creationId="{FBB111E8-8E15-0B54-C94D-586146C7C413}"/>
            </ac:spMkLst>
          </pc:spChg>
          <pc:spChg chg="mod">
            <ac:chgData name="Felipe Bottrel" userId="e00b4259-9723-4db6-b797-40eb69d4c8a1" providerId="ADAL" clId="{89822D8D-E5CA-0A4D-B81C-DA2AB441FF74}" dt="2024-05-04T21:43:05.390" v="585" actId="207"/>
            <ac:spMkLst>
              <pc:docMk/>
              <pc:sldMasterMk cId="1802263616" sldId="2147483648"/>
              <pc:sldLayoutMk cId="257698407" sldId="2147483813"/>
              <ac:spMk id="11" creationId="{A3B3C0B7-ED55-BF39-3242-49F27801470A}"/>
            </ac:spMkLst>
          </pc:spChg>
          <pc:spChg chg="mod">
            <ac:chgData name="Felipe Bottrel" userId="e00b4259-9723-4db6-b797-40eb69d4c8a1" providerId="ADAL" clId="{89822D8D-E5CA-0A4D-B81C-DA2AB441FF74}" dt="2024-05-04T21:43:05.390" v="585" actId="207"/>
            <ac:spMkLst>
              <pc:docMk/>
              <pc:sldMasterMk cId="1802263616" sldId="2147483648"/>
              <pc:sldLayoutMk cId="257698407" sldId="2147483813"/>
              <ac:spMk id="12" creationId="{65504B10-FD5C-CD55-DDCC-C6F4E7A899ED}"/>
            </ac:spMkLst>
          </pc:spChg>
        </pc:sldLayoutChg>
        <pc:sldLayoutChg chg="addSp delSp modSp add del mod">
          <pc:chgData name="Felipe Bottrel" userId="e00b4259-9723-4db6-b797-40eb69d4c8a1" providerId="ADAL" clId="{89822D8D-E5CA-0A4D-B81C-DA2AB441FF74}" dt="2024-05-04T21:38:10.749" v="526" actId="2696"/>
          <pc:sldLayoutMkLst>
            <pc:docMk/>
            <pc:sldMasterMk cId="1802263616" sldId="2147483648"/>
            <pc:sldLayoutMk cId="3181391090" sldId="2147483814"/>
          </pc:sldLayoutMkLst>
          <pc:spChg chg="del">
            <ac:chgData name="Felipe Bottrel" userId="e00b4259-9723-4db6-b797-40eb69d4c8a1" providerId="ADAL" clId="{89822D8D-E5CA-0A4D-B81C-DA2AB441FF74}" dt="2024-05-04T21:28:10.995" v="505" actId="478"/>
            <ac:spMkLst>
              <pc:docMk/>
              <pc:sldMasterMk cId="1802263616" sldId="2147483648"/>
              <pc:sldLayoutMk cId="3181391090" sldId="2147483814"/>
              <ac:spMk id="2" creationId="{E0048709-4443-59FA-32D1-4CB2BA7FC740}"/>
            </ac:spMkLst>
          </pc:spChg>
          <pc:spChg chg="del">
            <ac:chgData name="Felipe Bottrel" userId="e00b4259-9723-4db6-b797-40eb69d4c8a1" providerId="ADAL" clId="{89822D8D-E5CA-0A4D-B81C-DA2AB441FF74}" dt="2024-05-04T21:28:10.995" v="505" actId="478"/>
            <ac:spMkLst>
              <pc:docMk/>
              <pc:sldMasterMk cId="1802263616" sldId="2147483648"/>
              <pc:sldLayoutMk cId="3181391090" sldId="2147483814"/>
              <ac:spMk id="3" creationId="{1A8F3E58-7B26-7C4C-51FF-D82F2E9F8DF0}"/>
            </ac:spMkLst>
          </pc:spChg>
          <pc:spChg chg="add mod">
            <ac:chgData name="Felipe Bottrel" userId="e00b4259-9723-4db6-b797-40eb69d4c8a1" providerId="ADAL" clId="{89822D8D-E5CA-0A4D-B81C-DA2AB441FF74}" dt="2024-05-04T21:28:11.299" v="506"/>
            <ac:spMkLst>
              <pc:docMk/>
              <pc:sldMasterMk cId="1802263616" sldId="2147483648"/>
              <pc:sldLayoutMk cId="3181391090" sldId="2147483814"/>
              <ac:spMk id="5" creationId="{4111DC8C-70A4-FD3A-43CD-3165A06BB388}"/>
            </ac:spMkLst>
          </pc:spChg>
          <pc:spChg chg="add mod">
            <ac:chgData name="Felipe Bottrel" userId="e00b4259-9723-4db6-b797-40eb69d4c8a1" providerId="ADAL" clId="{89822D8D-E5CA-0A4D-B81C-DA2AB441FF74}" dt="2024-05-04T21:28:11.299" v="506"/>
            <ac:spMkLst>
              <pc:docMk/>
              <pc:sldMasterMk cId="1802263616" sldId="2147483648"/>
              <pc:sldLayoutMk cId="3181391090" sldId="2147483814"/>
              <ac:spMk id="6" creationId="{B0791094-EFC4-ED6C-9F7A-69B6E09E4E86}"/>
            </ac:spMkLst>
          </pc:spChg>
        </pc:sldLayoutChg>
        <pc:sldLayoutChg chg="addSp delSp modSp mod setBg">
          <pc:chgData name="Felipe Bottrel" userId="e00b4259-9723-4db6-b797-40eb69d4c8a1" providerId="ADAL" clId="{89822D8D-E5CA-0A4D-B81C-DA2AB441FF74}" dt="2024-05-04T21:49:16.592" v="662" actId="368"/>
          <pc:sldLayoutMkLst>
            <pc:docMk/>
            <pc:sldMasterMk cId="1802263616" sldId="2147483648"/>
            <pc:sldLayoutMk cId="3031250774" sldId="2147483815"/>
          </pc:sldLayoutMkLst>
          <pc:spChg chg="mod">
            <ac:chgData name="Felipe Bottrel" userId="e00b4259-9723-4db6-b797-40eb69d4c8a1" providerId="ADAL" clId="{89822D8D-E5CA-0A4D-B81C-DA2AB441FF74}" dt="2024-05-04T21:44:58.955" v="602" actId="12789"/>
            <ac:spMkLst>
              <pc:docMk/>
              <pc:sldMasterMk cId="1802263616" sldId="2147483648"/>
              <pc:sldLayoutMk cId="3031250774" sldId="2147483815"/>
              <ac:spMk id="2" creationId="{08C51B53-9681-234E-9790-B8CD5A7354FA}"/>
            </ac:spMkLst>
          </pc:spChg>
          <pc:spChg chg="add mod">
            <ac:chgData name="Felipe Bottrel" userId="e00b4259-9723-4db6-b797-40eb69d4c8a1" providerId="ADAL" clId="{89822D8D-E5CA-0A4D-B81C-DA2AB441FF74}" dt="2024-05-04T21:45:33.640" v="615" actId="1076"/>
            <ac:spMkLst>
              <pc:docMk/>
              <pc:sldMasterMk cId="1802263616" sldId="2147483648"/>
              <pc:sldLayoutMk cId="3031250774" sldId="2147483815"/>
              <ac:spMk id="3" creationId="{FD4A0180-E0F3-2657-AEFD-68863BC2BEC4}"/>
            </ac:spMkLst>
          </pc:spChg>
          <pc:spChg chg="add del mod">
            <ac:chgData name="Felipe Bottrel" userId="e00b4259-9723-4db6-b797-40eb69d4c8a1" providerId="ADAL" clId="{89822D8D-E5CA-0A4D-B81C-DA2AB441FF74}" dt="2024-05-04T21:44:57.973" v="601" actId="478"/>
            <ac:spMkLst>
              <pc:docMk/>
              <pc:sldMasterMk cId="1802263616" sldId="2147483648"/>
              <pc:sldLayoutMk cId="3031250774" sldId="2147483815"/>
              <ac:spMk id="5" creationId="{491257A3-F5A7-C2B4-F3BA-6CBFC7CD6499}"/>
            </ac:spMkLst>
          </pc:spChg>
          <pc:spChg chg="add del mod">
            <ac:chgData name="Felipe Bottrel" userId="e00b4259-9723-4db6-b797-40eb69d4c8a1" providerId="ADAL" clId="{89822D8D-E5CA-0A4D-B81C-DA2AB441FF74}" dt="2024-05-04T21:44:57.973" v="601" actId="478"/>
            <ac:spMkLst>
              <pc:docMk/>
              <pc:sldMasterMk cId="1802263616" sldId="2147483648"/>
              <pc:sldLayoutMk cId="3031250774" sldId="2147483815"/>
              <ac:spMk id="7" creationId="{17319AD3-36A6-27DC-B659-FFB34D0BF7E6}"/>
            </ac:spMkLst>
          </pc:spChg>
          <pc:spChg chg="del">
            <ac:chgData name="Felipe Bottrel" userId="e00b4259-9723-4db6-b797-40eb69d4c8a1" providerId="ADAL" clId="{89822D8D-E5CA-0A4D-B81C-DA2AB441FF74}" dt="2024-05-04T21:44:40.334" v="592" actId="478"/>
            <ac:spMkLst>
              <pc:docMk/>
              <pc:sldMasterMk cId="1802263616" sldId="2147483648"/>
              <pc:sldLayoutMk cId="3031250774" sldId="2147483815"/>
              <ac:spMk id="9" creationId="{4053D692-B5C0-B14F-9951-F1064FD2C1E5}"/>
            </ac:spMkLst>
          </pc:spChg>
          <pc:spChg chg="add mod">
            <ac:chgData name="Felipe Bottrel" userId="e00b4259-9723-4db6-b797-40eb69d4c8a1" providerId="ADAL" clId="{89822D8D-E5CA-0A4D-B81C-DA2AB441FF74}" dt="2024-05-04T21:45:45.192" v="616"/>
            <ac:spMkLst>
              <pc:docMk/>
              <pc:sldMasterMk cId="1802263616" sldId="2147483648"/>
              <pc:sldLayoutMk cId="3031250774" sldId="2147483815"/>
              <ac:spMk id="10" creationId="{0210AEB4-8984-8921-02DF-8599B7D008C2}"/>
            </ac:spMkLst>
          </pc:spChg>
          <pc:spChg chg="mod">
            <ac:chgData name="Felipe Bottrel" userId="e00b4259-9723-4db6-b797-40eb69d4c8a1" providerId="ADAL" clId="{89822D8D-E5CA-0A4D-B81C-DA2AB441FF74}" dt="2024-05-04T21:49:16.592" v="662" actId="368"/>
            <ac:spMkLst>
              <pc:docMk/>
              <pc:sldMasterMk cId="1802263616" sldId="2147483648"/>
              <pc:sldLayoutMk cId="3031250774" sldId="2147483815"/>
              <ac:spMk id="48" creationId="{5AF6FD49-031C-904E-86FF-95AB0F3C8275}"/>
            </ac:spMkLst>
          </pc:spChg>
          <pc:spChg chg="mod">
            <ac:chgData name="Felipe Bottrel" userId="e00b4259-9723-4db6-b797-40eb69d4c8a1" providerId="ADAL" clId="{89822D8D-E5CA-0A4D-B81C-DA2AB441FF74}" dt="2024-05-04T21:49:16.592" v="662" actId="368"/>
            <ac:spMkLst>
              <pc:docMk/>
              <pc:sldMasterMk cId="1802263616" sldId="2147483648"/>
              <pc:sldLayoutMk cId="3031250774" sldId="2147483815"/>
              <ac:spMk id="49" creationId="{919136BE-7077-2C40-A802-7F54015E119E}"/>
            </ac:spMkLst>
          </pc:spChg>
          <pc:spChg chg="mod">
            <ac:chgData name="Felipe Bottrel" userId="e00b4259-9723-4db6-b797-40eb69d4c8a1" providerId="ADAL" clId="{89822D8D-E5CA-0A4D-B81C-DA2AB441FF74}" dt="2024-05-04T21:49:16.592" v="662" actId="368"/>
            <ac:spMkLst>
              <pc:docMk/>
              <pc:sldMasterMk cId="1802263616" sldId="2147483648"/>
              <pc:sldLayoutMk cId="3031250774" sldId="2147483815"/>
              <ac:spMk id="50" creationId="{8DC2E493-84B9-1B49-9CB1-11CA66CA4847}"/>
            </ac:spMkLst>
          </pc:spChg>
          <pc:spChg chg="mod">
            <ac:chgData name="Felipe Bottrel" userId="e00b4259-9723-4db6-b797-40eb69d4c8a1" providerId="ADAL" clId="{89822D8D-E5CA-0A4D-B81C-DA2AB441FF74}" dt="2024-05-04T21:49:16.592" v="662" actId="368"/>
            <ac:spMkLst>
              <pc:docMk/>
              <pc:sldMasterMk cId="1802263616" sldId="2147483648"/>
              <pc:sldLayoutMk cId="3031250774" sldId="2147483815"/>
              <ac:spMk id="51" creationId="{A105823D-9F3C-F647-9FBC-572840F0A884}"/>
            </ac:spMkLst>
          </pc:spChg>
          <pc:grpChg chg="add del mod">
            <ac:chgData name="Felipe Bottrel" userId="e00b4259-9723-4db6-b797-40eb69d4c8a1" providerId="ADAL" clId="{89822D8D-E5CA-0A4D-B81C-DA2AB441FF74}" dt="2024-05-04T21:44:51.344" v="598" actId="165"/>
            <ac:grpSpMkLst>
              <pc:docMk/>
              <pc:sldMasterMk cId="1802263616" sldId="2147483648"/>
              <pc:sldLayoutMk cId="3031250774" sldId="2147483815"/>
              <ac:grpSpMk id="8" creationId="{BF4D1695-8DF4-5FB0-07C1-B1DDC3F9FE5E}"/>
            </ac:grpSpMkLst>
          </pc:grpChg>
          <pc:grpChg chg="add mod">
            <ac:chgData name="Felipe Bottrel" userId="e00b4259-9723-4db6-b797-40eb69d4c8a1" providerId="ADAL" clId="{89822D8D-E5CA-0A4D-B81C-DA2AB441FF74}" dt="2024-05-04T21:46:01.596" v="617" actId="164"/>
            <ac:grpSpMkLst>
              <pc:docMk/>
              <pc:sldMasterMk cId="1802263616" sldId="2147483648"/>
              <pc:sldLayoutMk cId="3031250774" sldId="2147483815"/>
              <ac:grpSpMk id="13" creationId="{0A6C5DC1-17CB-E34B-1984-3DB96EB5EA30}"/>
            </ac:grpSpMkLst>
          </pc:grpChg>
          <pc:cxnChg chg="mod topLvl">
            <ac:chgData name="Felipe Bottrel" userId="e00b4259-9723-4db6-b797-40eb69d4c8a1" providerId="ADAL" clId="{89822D8D-E5CA-0A4D-B81C-DA2AB441FF74}" dt="2024-05-04T21:46:01.596" v="617" actId="164"/>
            <ac:cxnSpMkLst>
              <pc:docMk/>
              <pc:sldMasterMk cId="1802263616" sldId="2147483648"/>
              <pc:sldLayoutMk cId="3031250774" sldId="2147483815"/>
              <ac:cxnSpMk id="11" creationId="{F14ADF37-93A1-8A47-8B26-2ED85746B1FE}"/>
            </ac:cxnSpMkLst>
          </pc:cxnChg>
          <pc:cxnChg chg="mod topLvl">
            <ac:chgData name="Felipe Bottrel" userId="e00b4259-9723-4db6-b797-40eb69d4c8a1" providerId="ADAL" clId="{89822D8D-E5CA-0A4D-B81C-DA2AB441FF74}" dt="2024-05-04T21:46:01.596" v="617" actId="164"/>
            <ac:cxnSpMkLst>
              <pc:docMk/>
              <pc:sldMasterMk cId="1802263616" sldId="2147483648"/>
              <pc:sldLayoutMk cId="3031250774" sldId="2147483815"/>
              <ac:cxnSpMk id="12" creationId="{D7A04B1E-347E-B64E-BC0A-443BFD890A43}"/>
            </ac:cxnSpMkLst>
          </pc:cxnChg>
        </pc:sldLayoutChg>
        <pc:sldLayoutChg chg="addSp delSp modSp mod setBg">
          <pc:chgData name="Felipe Bottrel" userId="e00b4259-9723-4db6-b797-40eb69d4c8a1" providerId="ADAL" clId="{89822D8D-E5CA-0A4D-B81C-DA2AB441FF74}" dt="2024-05-04T22:03:21.335" v="906" actId="1036"/>
          <pc:sldLayoutMkLst>
            <pc:docMk/>
            <pc:sldMasterMk cId="1802263616" sldId="2147483648"/>
            <pc:sldLayoutMk cId="1769370036" sldId="2147483817"/>
          </pc:sldLayoutMkLst>
          <pc:spChg chg="add mod">
            <ac:chgData name="Felipe Bottrel" userId="e00b4259-9723-4db6-b797-40eb69d4c8a1" providerId="ADAL" clId="{89822D8D-E5CA-0A4D-B81C-DA2AB441FF74}" dt="2024-05-04T22:02:43.110" v="892"/>
            <ac:spMkLst>
              <pc:docMk/>
              <pc:sldMasterMk cId="1802263616" sldId="2147483648"/>
              <pc:sldLayoutMk cId="1769370036" sldId="2147483817"/>
              <ac:spMk id="2" creationId="{CAA42372-E7C4-7B32-1425-D80DA18ECD0D}"/>
            </ac:spMkLst>
          </pc:spChg>
          <pc:spChg chg="add del mod">
            <ac:chgData name="Felipe Bottrel" userId="e00b4259-9723-4db6-b797-40eb69d4c8a1" providerId="ADAL" clId="{89822D8D-E5CA-0A4D-B81C-DA2AB441FF74}" dt="2024-05-04T22:03:18.996" v="903" actId="478"/>
            <ac:spMkLst>
              <pc:docMk/>
              <pc:sldMasterMk cId="1802263616" sldId="2147483648"/>
              <pc:sldLayoutMk cId="1769370036" sldId="2147483817"/>
              <ac:spMk id="4" creationId="{81E35E73-485D-18D4-484C-CDAE50523678}"/>
            </ac:spMkLst>
          </pc:spChg>
          <pc:spChg chg="mod">
            <ac:chgData name="Felipe Bottrel" userId="e00b4259-9723-4db6-b797-40eb69d4c8a1" providerId="ADAL" clId="{89822D8D-E5CA-0A4D-B81C-DA2AB441FF74}" dt="2024-05-04T22:02:28.463" v="891" actId="167"/>
            <ac:spMkLst>
              <pc:docMk/>
              <pc:sldMasterMk cId="1802263616" sldId="2147483648"/>
              <pc:sldLayoutMk cId="1769370036" sldId="2147483817"/>
              <ac:spMk id="9" creationId="{4053D692-B5C0-B14F-9951-F1064FD2C1E5}"/>
            </ac:spMkLst>
          </pc:spChg>
          <pc:spChg chg="mod">
            <ac:chgData name="Felipe Bottrel" userId="e00b4259-9723-4db6-b797-40eb69d4c8a1" providerId="ADAL" clId="{89822D8D-E5CA-0A4D-B81C-DA2AB441FF74}" dt="2024-05-04T22:03:21.335" v="906" actId="1036"/>
            <ac:spMkLst>
              <pc:docMk/>
              <pc:sldMasterMk cId="1802263616" sldId="2147483648"/>
              <pc:sldLayoutMk cId="1769370036" sldId="2147483817"/>
              <ac:spMk id="23" creationId="{3546FBF2-E4FC-E744-A083-D91BA051FBB5}"/>
            </ac:spMkLst>
          </pc:spChg>
          <pc:spChg chg="mod">
            <ac:chgData name="Felipe Bottrel" userId="e00b4259-9723-4db6-b797-40eb69d4c8a1" providerId="ADAL" clId="{89822D8D-E5CA-0A4D-B81C-DA2AB441FF74}" dt="2024-05-04T22:03:21.335" v="906" actId="1036"/>
            <ac:spMkLst>
              <pc:docMk/>
              <pc:sldMasterMk cId="1802263616" sldId="2147483648"/>
              <pc:sldLayoutMk cId="1769370036" sldId="2147483817"/>
              <ac:spMk id="24" creationId="{7B0EC37C-8391-9840-ABB0-F94F26BA92B2}"/>
            </ac:spMkLst>
          </pc:spChg>
          <pc:spChg chg="mod">
            <ac:chgData name="Felipe Bottrel" userId="e00b4259-9723-4db6-b797-40eb69d4c8a1" providerId="ADAL" clId="{89822D8D-E5CA-0A4D-B81C-DA2AB441FF74}" dt="2024-05-04T22:03:21.335" v="906" actId="1036"/>
            <ac:spMkLst>
              <pc:docMk/>
              <pc:sldMasterMk cId="1802263616" sldId="2147483648"/>
              <pc:sldLayoutMk cId="1769370036" sldId="2147483817"/>
              <ac:spMk id="25" creationId="{EF12E0F4-8A37-3145-AFC2-1BB1D0D27B1E}"/>
            </ac:spMkLst>
          </pc:spChg>
        </pc:sldLayoutChg>
        <pc:sldLayoutChg chg="mod">
          <pc:chgData name="Felipe Bottrel" userId="e00b4259-9723-4db6-b797-40eb69d4c8a1" providerId="ADAL" clId="{89822D8D-E5CA-0A4D-B81C-DA2AB441FF74}" dt="2024-05-13T19:58:57.850" v="1724" actId="6014"/>
          <pc:sldLayoutMkLst>
            <pc:docMk/>
            <pc:sldMasterMk cId="1802263616" sldId="2147483648"/>
            <pc:sldLayoutMk cId="2033686718" sldId="2147483824"/>
          </pc:sldLayoutMkLst>
        </pc:sldLayoutChg>
        <pc:sldLayoutChg chg="modSp">
          <pc:chgData name="Felipe Bottrel" userId="e00b4259-9723-4db6-b797-40eb69d4c8a1" providerId="ADAL" clId="{89822D8D-E5CA-0A4D-B81C-DA2AB441FF74}" dt="2024-05-04T21:52:26.962" v="700" actId="403"/>
          <pc:sldLayoutMkLst>
            <pc:docMk/>
            <pc:sldMasterMk cId="1802263616" sldId="2147483648"/>
            <pc:sldLayoutMk cId="3611252313" sldId="2147483825"/>
          </pc:sldLayoutMkLst>
          <pc:spChg chg="mod">
            <ac:chgData name="Felipe Bottrel" userId="e00b4259-9723-4db6-b797-40eb69d4c8a1" providerId="ADAL" clId="{89822D8D-E5CA-0A4D-B81C-DA2AB441FF74}" dt="2024-05-04T21:52:26.962" v="700" actId="403"/>
            <ac:spMkLst>
              <pc:docMk/>
              <pc:sldMasterMk cId="1802263616" sldId="2147483648"/>
              <pc:sldLayoutMk cId="3611252313" sldId="2147483825"/>
              <ac:spMk id="8" creationId="{21CB1817-268F-D9D4-2001-0B199D25E030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1:15.295" v="685" actId="368"/>
          <pc:sldLayoutMkLst>
            <pc:docMk/>
            <pc:sldMasterMk cId="1802263616" sldId="2147483648"/>
            <pc:sldLayoutMk cId="2412467197" sldId="2147483827"/>
          </pc:sldLayoutMkLst>
          <pc:spChg chg="mod">
            <ac:chgData name="Felipe Bottrel" userId="e00b4259-9723-4db6-b797-40eb69d4c8a1" providerId="ADAL" clId="{89822D8D-E5CA-0A4D-B81C-DA2AB441FF74}" dt="2024-05-04T21:51:15.295" v="685" actId="368"/>
            <ac:spMkLst>
              <pc:docMk/>
              <pc:sldMasterMk cId="1802263616" sldId="2147483648"/>
              <pc:sldLayoutMk cId="2412467197" sldId="2147483827"/>
              <ac:spMk id="10" creationId="{48BCECC0-6AF8-B15E-7F0D-954EBAA6AA30}"/>
            </ac:spMkLst>
          </pc:spChg>
          <pc:spChg chg="mod">
            <ac:chgData name="Felipe Bottrel" userId="e00b4259-9723-4db6-b797-40eb69d4c8a1" providerId="ADAL" clId="{89822D8D-E5CA-0A4D-B81C-DA2AB441FF74}" dt="2024-05-04T21:51:15.295" v="685" actId="368"/>
            <ac:spMkLst>
              <pc:docMk/>
              <pc:sldMasterMk cId="1802263616" sldId="2147483648"/>
              <pc:sldLayoutMk cId="2412467197" sldId="2147483827"/>
              <ac:spMk id="11" creationId="{47A0C075-08D2-8455-F36D-3821F191BAEF}"/>
            </ac:spMkLst>
          </pc:spChg>
          <pc:spChg chg="mod">
            <ac:chgData name="Felipe Bottrel" userId="e00b4259-9723-4db6-b797-40eb69d4c8a1" providerId="ADAL" clId="{89822D8D-E5CA-0A4D-B81C-DA2AB441FF74}" dt="2024-05-04T21:51:15.295" v="685" actId="368"/>
            <ac:spMkLst>
              <pc:docMk/>
              <pc:sldMasterMk cId="1802263616" sldId="2147483648"/>
              <pc:sldLayoutMk cId="2412467197" sldId="2147483827"/>
              <ac:spMk id="13" creationId="{E4E0D141-2D9E-0450-DA82-210F4E71B9D8}"/>
            </ac:spMkLst>
          </pc:spChg>
        </pc:sldLayoutChg>
        <pc:sldLayoutChg chg="modSp">
          <pc:chgData name="Felipe Bottrel" userId="e00b4259-9723-4db6-b797-40eb69d4c8a1" providerId="ADAL" clId="{89822D8D-E5CA-0A4D-B81C-DA2AB441FF74}" dt="2024-05-04T21:51:19.352" v="686" actId="207"/>
          <pc:sldLayoutMkLst>
            <pc:docMk/>
            <pc:sldMasterMk cId="1802263616" sldId="2147483648"/>
            <pc:sldLayoutMk cId="3328778094" sldId="2147483829"/>
          </pc:sldLayoutMkLst>
          <pc:spChg chg="mod">
            <ac:chgData name="Felipe Bottrel" userId="e00b4259-9723-4db6-b797-40eb69d4c8a1" providerId="ADAL" clId="{89822D8D-E5CA-0A4D-B81C-DA2AB441FF74}" dt="2024-05-04T21:51:19.352" v="686" actId="207"/>
            <ac:spMkLst>
              <pc:docMk/>
              <pc:sldMasterMk cId="1802263616" sldId="2147483648"/>
              <pc:sldLayoutMk cId="3328778094" sldId="2147483829"/>
              <ac:spMk id="28" creationId="{3C1577BF-2C56-5C00-9CAD-D563D8275D11}"/>
            </ac:spMkLst>
          </pc:spChg>
          <pc:spChg chg="mod">
            <ac:chgData name="Felipe Bottrel" userId="e00b4259-9723-4db6-b797-40eb69d4c8a1" providerId="ADAL" clId="{89822D8D-E5CA-0A4D-B81C-DA2AB441FF74}" dt="2024-05-04T21:51:19.352" v="686" actId="207"/>
            <ac:spMkLst>
              <pc:docMk/>
              <pc:sldMasterMk cId="1802263616" sldId="2147483648"/>
              <pc:sldLayoutMk cId="3328778094" sldId="2147483829"/>
              <ac:spMk id="39" creationId="{7AE23FC5-97E9-2D6F-84D2-A3E0E6660E9C}"/>
            </ac:spMkLst>
          </pc:spChg>
        </pc:sldLayoutChg>
        <pc:sldLayoutChg chg="addSp modSp add mod modTransition">
          <pc:chgData name="Felipe Bottrel" userId="e00b4259-9723-4db6-b797-40eb69d4c8a1" providerId="ADAL" clId="{89822D8D-E5CA-0A4D-B81C-DA2AB441FF74}" dt="2024-05-13T19:39:06.082" v="1723" actId="6014"/>
          <pc:sldLayoutMkLst>
            <pc:docMk/>
            <pc:sldMasterMk cId="1802263616" sldId="2147483648"/>
            <pc:sldLayoutMk cId="4284152363" sldId="2147483832"/>
          </pc:sldLayoutMkLst>
          <pc:spChg chg="mod">
            <ac:chgData name="Felipe Bottrel" userId="e00b4259-9723-4db6-b797-40eb69d4c8a1" providerId="ADAL" clId="{89822D8D-E5CA-0A4D-B81C-DA2AB441FF74}" dt="2024-05-04T21:39:27.325" v="541" actId="207"/>
            <ac:spMkLst>
              <pc:docMk/>
              <pc:sldMasterMk cId="1802263616" sldId="2147483648"/>
              <pc:sldLayoutMk cId="4284152363" sldId="2147483832"/>
              <ac:spMk id="2" creationId="{4FF99466-7BF6-AFD1-80CA-2731779F0AFC}"/>
            </ac:spMkLst>
          </pc:spChg>
          <pc:spChg chg="add mod">
            <ac:chgData name="Felipe Bottrel" userId="e00b4259-9723-4db6-b797-40eb69d4c8a1" providerId="ADAL" clId="{89822D8D-E5CA-0A4D-B81C-DA2AB441FF74}" dt="2024-05-04T21:39:18.994" v="539" actId="167"/>
            <ac:spMkLst>
              <pc:docMk/>
              <pc:sldMasterMk cId="1802263616" sldId="2147483648"/>
              <pc:sldLayoutMk cId="4284152363" sldId="2147483832"/>
              <ac:spMk id="3" creationId="{1F4BB7AB-BF6A-54DD-2D4C-DE80E11A49FF}"/>
            </ac:spMkLst>
          </pc:spChg>
          <pc:spChg chg="mod">
            <ac:chgData name="Felipe Bottrel" userId="e00b4259-9723-4db6-b797-40eb69d4c8a1" providerId="ADAL" clId="{89822D8D-E5CA-0A4D-B81C-DA2AB441FF74}" dt="2024-05-04T21:39:27.325" v="541" actId="207"/>
            <ac:spMkLst>
              <pc:docMk/>
              <pc:sldMasterMk cId="1802263616" sldId="2147483648"/>
              <pc:sldLayoutMk cId="4284152363" sldId="2147483832"/>
              <ac:spMk id="5" creationId="{669EABDE-73B8-E2F6-E01D-FE3DC46C4BBF}"/>
            </ac:spMkLst>
          </pc:spChg>
          <pc:spChg chg="mod">
            <ac:chgData name="Felipe Bottrel" userId="e00b4259-9723-4db6-b797-40eb69d4c8a1" providerId="ADAL" clId="{89822D8D-E5CA-0A4D-B81C-DA2AB441FF74}" dt="2024-05-04T21:40:46.552" v="558" actId="947"/>
            <ac:spMkLst>
              <pc:docMk/>
              <pc:sldMasterMk cId="1802263616" sldId="2147483648"/>
              <pc:sldLayoutMk cId="4284152363" sldId="2147483832"/>
              <ac:spMk id="8" creationId="{19ED7411-7BF2-1E53-D4EC-D6007E26B31E}"/>
            </ac:spMkLst>
          </pc:spChg>
          <pc:spChg chg="mod">
            <ac:chgData name="Felipe Bottrel" userId="e00b4259-9723-4db6-b797-40eb69d4c8a1" providerId="ADAL" clId="{89822D8D-E5CA-0A4D-B81C-DA2AB441FF74}" dt="2024-05-04T21:40:05.345" v="554" actId="207"/>
            <ac:spMkLst>
              <pc:docMk/>
              <pc:sldMasterMk cId="1802263616" sldId="2147483648"/>
              <pc:sldLayoutMk cId="4284152363" sldId="2147483832"/>
              <ac:spMk id="9" creationId="{53BF0D24-179B-0F88-650E-E926CA9A6F54}"/>
            </ac:spMkLst>
          </pc:spChg>
          <pc:picChg chg="mod">
            <ac:chgData name="Felipe Bottrel" userId="e00b4259-9723-4db6-b797-40eb69d4c8a1" providerId="ADAL" clId="{89822D8D-E5CA-0A4D-B81C-DA2AB441FF74}" dt="2024-05-04T21:39:34.212" v="543" actId="692"/>
            <ac:picMkLst>
              <pc:docMk/>
              <pc:sldMasterMk cId="1802263616" sldId="2147483648"/>
              <pc:sldLayoutMk cId="4284152363" sldId="2147483832"/>
              <ac:picMk id="10" creationId="{9FB85A07-EE2D-EB54-9BA9-1B5A5C87E11F}"/>
            </ac:picMkLst>
          </pc:picChg>
        </pc:sldLayoutChg>
        <pc:sldLayoutChg chg="addSp delSp modSp add mod ord modTransition">
          <pc:chgData name="Felipe Bottrel" userId="e00b4259-9723-4db6-b797-40eb69d4c8a1" providerId="ADAL" clId="{89822D8D-E5CA-0A4D-B81C-DA2AB441FF74}" dt="2024-05-04T22:12:05.319" v="980" actId="6014"/>
          <pc:sldLayoutMkLst>
            <pc:docMk/>
            <pc:sldMasterMk cId="1802263616" sldId="2147483648"/>
            <pc:sldLayoutMk cId="966126359" sldId="2147483833"/>
          </pc:sldLayoutMkLst>
          <pc:spChg chg="del">
            <ac:chgData name="Felipe Bottrel" userId="e00b4259-9723-4db6-b797-40eb69d4c8a1" providerId="ADAL" clId="{89822D8D-E5CA-0A4D-B81C-DA2AB441FF74}" dt="2024-05-04T22:08:31.221" v="940" actId="478"/>
            <ac:spMkLst>
              <pc:docMk/>
              <pc:sldMasterMk cId="1802263616" sldId="2147483648"/>
              <pc:sldLayoutMk cId="966126359" sldId="2147483833"/>
              <ac:spMk id="2" creationId="{274B0FB3-6B28-25AE-B29A-B9182B670C8A}"/>
            </ac:spMkLst>
          </pc:spChg>
          <pc:spChg chg="add mod">
            <ac:chgData name="Felipe Bottrel" userId="e00b4259-9723-4db6-b797-40eb69d4c8a1" providerId="ADAL" clId="{89822D8D-E5CA-0A4D-B81C-DA2AB441FF74}" dt="2024-05-04T22:08:31.662" v="941"/>
            <ac:spMkLst>
              <pc:docMk/>
              <pc:sldMasterMk cId="1802263616" sldId="2147483648"/>
              <pc:sldLayoutMk cId="966126359" sldId="2147483833"/>
              <ac:spMk id="3" creationId="{81F7FDF5-AE1F-2EFA-9278-C2EDC62BDABB}"/>
            </ac:spMkLst>
          </pc:spChg>
          <pc:spChg chg="add mod">
            <ac:chgData name="Felipe Bottrel" userId="e00b4259-9723-4db6-b797-40eb69d4c8a1" providerId="ADAL" clId="{89822D8D-E5CA-0A4D-B81C-DA2AB441FF74}" dt="2024-05-04T22:08:31.662" v="941"/>
            <ac:spMkLst>
              <pc:docMk/>
              <pc:sldMasterMk cId="1802263616" sldId="2147483648"/>
              <pc:sldLayoutMk cId="966126359" sldId="2147483833"/>
              <ac:spMk id="4" creationId="{1A1CDF2C-4C3B-C5E9-7E8D-994F4CEDE54B}"/>
            </ac:spMkLst>
          </pc:spChg>
          <pc:spChg chg="del">
            <ac:chgData name="Felipe Bottrel" userId="e00b4259-9723-4db6-b797-40eb69d4c8a1" providerId="ADAL" clId="{89822D8D-E5CA-0A4D-B81C-DA2AB441FF74}" dt="2024-05-04T22:08:31.221" v="940" actId="478"/>
            <ac:spMkLst>
              <pc:docMk/>
              <pc:sldMasterMk cId="1802263616" sldId="2147483648"/>
              <pc:sldLayoutMk cId="966126359" sldId="2147483833"/>
              <ac:spMk id="5" creationId="{8BF3C55F-D638-504C-9566-A7794EFDA62A}"/>
            </ac:spMkLst>
          </pc:spChg>
          <pc:spChg chg="del">
            <ac:chgData name="Felipe Bottrel" userId="e00b4259-9723-4db6-b797-40eb69d4c8a1" providerId="ADAL" clId="{89822D8D-E5CA-0A4D-B81C-DA2AB441FF74}" dt="2024-05-04T22:08:31.221" v="940" actId="478"/>
            <ac:spMkLst>
              <pc:docMk/>
              <pc:sldMasterMk cId="1802263616" sldId="2147483648"/>
              <pc:sldLayoutMk cId="966126359" sldId="2147483833"/>
              <ac:spMk id="6" creationId="{F209E3AC-A9C2-2B47-BFBE-8AF9AD02BCA4}"/>
            </ac:spMkLst>
          </pc:spChg>
          <pc:spChg chg="add mod">
            <ac:chgData name="Felipe Bottrel" userId="e00b4259-9723-4db6-b797-40eb69d4c8a1" providerId="ADAL" clId="{89822D8D-E5CA-0A4D-B81C-DA2AB441FF74}" dt="2024-05-04T22:08:31.662" v="941"/>
            <ac:spMkLst>
              <pc:docMk/>
              <pc:sldMasterMk cId="1802263616" sldId="2147483648"/>
              <pc:sldLayoutMk cId="966126359" sldId="2147483833"/>
              <ac:spMk id="7" creationId="{CFC14D16-4333-DA5C-154C-64BC95B4EE73}"/>
            </ac:spMkLst>
          </pc:spChg>
          <pc:spChg chg="add mod">
            <ac:chgData name="Felipe Bottrel" userId="e00b4259-9723-4db6-b797-40eb69d4c8a1" providerId="ADAL" clId="{89822D8D-E5CA-0A4D-B81C-DA2AB441FF74}" dt="2024-05-04T22:10:40.298" v="975" actId="207"/>
            <ac:spMkLst>
              <pc:docMk/>
              <pc:sldMasterMk cId="1802263616" sldId="2147483648"/>
              <pc:sldLayoutMk cId="966126359" sldId="2147483833"/>
              <ac:spMk id="8" creationId="{E82C17E6-4677-63E3-2EA1-A9EDD1A85F9C}"/>
            </ac:spMkLst>
          </pc:spChg>
          <pc:spChg chg="add mod">
            <ac:chgData name="Felipe Bottrel" userId="e00b4259-9723-4db6-b797-40eb69d4c8a1" providerId="ADAL" clId="{89822D8D-E5CA-0A4D-B81C-DA2AB441FF74}" dt="2024-05-04T22:10:40.298" v="975" actId="207"/>
            <ac:spMkLst>
              <pc:docMk/>
              <pc:sldMasterMk cId="1802263616" sldId="2147483648"/>
              <pc:sldLayoutMk cId="966126359" sldId="2147483833"/>
              <ac:spMk id="9" creationId="{4D2E91CC-D00A-1B4C-5220-18F5B7FABEF6}"/>
            </ac:spMkLst>
          </pc:spChg>
        </pc:sldLayoutChg>
        <pc:sldLayoutChg chg="addSp delSp modSp mod ord">
          <pc:chgData name="Felipe Bottrel" userId="e00b4259-9723-4db6-b797-40eb69d4c8a1" providerId="ADAL" clId="{89822D8D-E5CA-0A4D-B81C-DA2AB441FF74}" dt="2024-05-04T22:12:22.200" v="982" actId="6014"/>
          <pc:sldLayoutMkLst>
            <pc:docMk/>
            <pc:sldMasterMk cId="1802263616" sldId="2147483648"/>
            <pc:sldLayoutMk cId="2817726731" sldId="2147483834"/>
          </pc:sldLayoutMkLst>
          <pc:spChg chg="add mod">
            <ac:chgData name="Felipe Bottrel" userId="e00b4259-9723-4db6-b797-40eb69d4c8a1" providerId="ADAL" clId="{89822D8D-E5CA-0A4D-B81C-DA2AB441FF74}" dt="2024-05-04T22:09:08.122" v="949" actId="207"/>
            <ac:spMkLst>
              <pc:docMk/>
              <pc:sldMasterMk cId="1802263616" sldId="2147483648"/>
              <pc:sldLayoutMk cId="2817726731" sldId="2147483834"/>
              <ac:spMk id="2" creationId="{53D28D4E-8462-A4D8-3456-BABB34907BC7}"/>
            </ac:spMkLst>
          </pc:spChg>
          <pc:spChg chg="add mod">
            <ac:chgData name="Felipe Bottrel" userId="e00b4259-9723-4db6-b797-40eb69d4c8a1" providerId="ADAL" clId="{89822D8D-E5CA-0A4D-B81C-DA2AB441FF74}" dt="2024-05-04T22:09:29.519" v="953" actId="12789"/>
            <ac:spMkLst>
              <pc:docMk/>
              <pc:sldMasterMk cId="1802263616" sldId="2147483648"/>
              <pc:sldLayoutMk cId="2817726731" sldId="2147483834"/>
              <ac:spMk id="3" creationId="{564A0D80-ACF8-803B-4543-3F8AC88F92A9}"/>
            </ac:spMkLst>
          </pc:spChg>
          <pc:spChg chg="add mod">
            <ac:chgData name="Felipe Bottrel" userId="e00b4259-9723-4db6-b797-40eb69d4c8a1" providerId="ADAL" clId="{89822D8D-E5CA-0A4D-B81C-DA2AB441FF74}" dt="2024-05-04T22:09:16.385" v="950" actId="207"/>
            <ac:spMkLst>
              <pc:docMk/>
              <pc:sldMasterMk cId="1802263616" sldId="2147483648"/>
              <pc:sldLayoutMk cId="2817726731" sldId="2147483834"/>
              <ac:spMk id="5" creationId="{7204AA16-F877-7302-D5EB-18931910A2BD}"/>
            </ac:spMkLst>
          </pc:spChg>
          <pc:spChg chg="del">
            <ac:chgData name="Felipe Bottrel" userId="e00b4259-9723-4db6-b797-40eb69d4c8a1" providerId="ADAL" clId="{89822D8D-E5CA-0A4D-B81C-DA2AB441FF74}" dt="2024-05-04T22:09:04.309" v="947" actId="478"/>
            <ac:spMkLst>
              <pc:docMk/>
              <pc:sldMasterMk cId="1802263616" sldId="2147483648"/>
              <pc:sldLayoutMk cId="2817726731" sldId="2147483834"/>
              <ac:spMk id="6" creationId="{34A0DD93-B7CC-D548-A4E5-1EDD19938B82}"/>
            </ac:spMkLst>
          </pc:spChg>
          <pc:spChg chg="add mod">
            <ac:chgData name="Felipe Bottrel" userId="e00b4259-9723-4db6-b797-40eb69d4c8a1" providerId="ADAL" clId="{89822D8D-E5CA-0A4D-B81C-DA2AB441FF74}" dt="2024-05-04T22:09:29.519" v="953" actId="12789"/>
            <ac:spMkLst>
              <pc:docMk/>
              <pc:sldMasterMk cId="1802263616" sldId="2147483648"/>
              <pc:sldLayoutMk cId="2817726731" sldId="2147483834"/>
              <ac:spMk id="7" creationId="{835CD9D6-FC2C-8ED1-7188-5527056ABCDE}"/>
            </ac:spMkLst>
          </pc:spChg>
          <pc:spChg chg="del">
            <ac:chgData name="Felipe Bottrel" userId="e00b4259-9723-4db6-b797-40eb69d4c8a1" providerId="ADAL" clId="{89822D8D-E5CA-0A4D-B81C-DA2AB441FF74}" dt="2024-05-04T22:09:04.309" v="947" actId="478"/>
            <ac:spMkLst>
              <pc:docMk/>
              <pc:sldMasterMk cId="1802263616" sldId="2147483648"/>
              <pc:sldLayoutMk cId="2817726731" sldId="2147483834"/>
              <ac:spMk id="8" creationId="{616702E6-F2BD-FE4E-8A29-0FB0AF3ED73C}"/>
            </ac:spMkLst>
          </pc:spChg>
          <pc:spChg chg="add mod">
            <ac:chgData name="Felipe Bottrel" userId="e00b4259-9723-4db6-b797-40eb69d4c8a1" providerId="ADAL" clId="{89822D8D-E5CA-0A4D-B81C-DA2AB441FF74}" dt="2024-05-04T22:09:29.519" v="953" actId="12789"/>
            <ac:spMkLst>
              <pc:docMk/>
              <pc:sldMasterMk cId="1802263616" sldId="2147483648"/>
              <pc:sldLayoutMk cId="2817726731" sldId="2147483834"/>
              <ac:spMk id="9" creationId="{01916E39-600F-6BA6-E702-42FD544072D9}"/>
            </ac:spMkLst>
          </pc:spChg>
          <pc:spChg chg="del">
            <ac:chgData name="Felipe Bottrel" userId="e00b4259-9723-4db6-b797-40eb69d4c8a1" providerId="ADAL" clId="{89822D8D-E5CA-0A4D-B81C-DA2AB441FF74}" dt="2024-05-04T22:09:04.309" v="947" actId="478"/>
            <ac:spMkLst>
              <pc:docMk/>
              <pc:sldMasterMk cId="1802263616" sldId="2147483648"/>
              <pc:sldLayoutMk cId="2817726731" sldId="2147483834"/>
              <ac:spMk id="12" creationId="{F2EA1703-02BA-CB4C-7C81-0C409A5B1AA2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E429D4A-19D2-7C4E-8BCA-F0E93BF9594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7D313E-1A85-6047-A5A9-68FF78CF7D6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13A7A-9457-AA4D-9170-B0C8BD4FB03F}" type="datetimeFigureOut">
              <a:t>02/07/24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C50A66-BCF1-FF4B-9896-F0D9388BEE5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0126C5-5E8E-714B-84D0-F4907FC6AD7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6E1B0-BB12-A14C-B773-64FDCE5D112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37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5EC7E-E217-3D4F-AD32-4B8B57CB25AB}" type="datetimeFigureOut">
              <a:t>02/07/24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FD37A-34CE-834B-A3B7-1A72765E4F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24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FD37A-34CE-834B-A3B7-1A72765E4FE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298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BR"/>
              <a:t>Note: it’s not mandatory to use all the sections outlined above, and definitely not in this order. Every business is different, so please take our structure proposal as general guidelines only.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FD37A-34CE-834B-A3B7-1A72765E4FE2}" type="slidenum">
              <a:rPr lang="en-BR"/>
              <a:t>3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379631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Montserrat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FD37A-34CE-834B-A3B7-1A72765E4FE2}" type="slidenum">
              <a:rPr lang="en-GB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593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>
                <a:solidFill>
                  <a:schemeClr val="tx1"/>
                </a:solidFill>
                <a:effectLst/>
                <a:latin typeface="Montserrat" pitchFamily="2" charset="77"/>
                <a:ea typeface="+mn-ea"/>
                <a:cs typeface="+mn-cs"/>
              </a:rPr>
              <a:t>We suggest using either the Purpose slide at the beginning OR the Vision slide at the end. We wouldn’t use both.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FD37A-34CE-834B-A3B7-1A72765E4FE2}" type="slidenum">
              <a:rPr lang="en-GB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433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FD37A-34CE-834B-A3B7-1A72765E4F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022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FD37A-34CE-834B-A3B7-1A72765E4F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92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Montserrat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FD37A-34CE-834B-A3B7-1A72765E4FE2}" type="slidenum">
              <a:rPr lang="en-GB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9805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CFD37A-34CE-834B-A3B7-1A72765E4F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538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F4CBF94-2155-AC6C-89B1-1A33713D23F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A5B3A68-6B1D-1738-5F03-26B372CA2C8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endParaRPr lang="en-US" sz="1400" b="1" cap="all">
                <a:solidFill>
                  <a:schemeClr val="bg1"/>
                </a:solidFill>
                <a:latin typeface="Montserrat SemiBold" pitchFamily="2" charset="77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05F3564-EDF7-D2CF-C610-27689435493B}"/>
                </a:ext>
              </a:extLst>
            </p:cNvPr>
            <p:cNvSpPr/>
            <p:nvPr userDrawn="1"/>
          </p:nvSpPr>
          <p:spPr>
            <a:xfrm>
              <a:off x="1" y="0"/>
              <a:ext cx="1828799" cy="6858000"/>
            </a:xfrm>
            <a:prstGeom prst="rect">
              <a:avLst/>
            </a:prstGeom>
            <a:pattFill prst="wdUpDiag">
              <a:fgClr>
                <a:srgbClr val="FFC000"/>
              </a:fgClr>
              <a:bgClr>
                <a:schemeClr val="tx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A7E6AD5-600B-1C40-F160-54E4B0629EEE}"/>
                </a:ext>
              </a:extLst>
            </p:cNvPr>
            <p:cNvSpPr txBox="1"/>
            <p:nvPr userDrawn="1"/>
          </p:nvSpPr>
          <p:spPr>
            <a:xfrm>
              <a:off x="3614977" y="657225"/>
              <a:ext cx="4962047" cy="554355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pt-BR"/>
              </a:defPPr>
              <a:lvl1pPr algn="ctr">
                <a:defRPr sz="34400" b="0" i="0">
                  <a:solidFill>
                    <a:schemeClr val="bg1"/>
                  </a:solidFill>
                  <a:latin typeface="Montserrat Light" pitchFamily="2" charset="77"/>
                </a:defRPr>
              </a:lvl1pPr>
            </a:lstStyle>
            <a:p>
              <a:pPr lvl="0"/>
              <a:r>
                <a:rPr lang="en-US" b="0" i="0">
                  <a:solidFill>
                    <a:schemeClr val="tx1"/>
                  </a:solidFill>
                  <a:latin typeface="Montserrat" pitchFamily="2" charset="77"/>
                </a:rPr>
                <a:t>1</a:t>
              </a:r>
            </a:p>
          </p:txBody>
        </p:sp>
        <p:sp>
          <p:nvSpPr>
            <p:cNvPr id="7" name="Graphic 8">
              <a:extLst>
                <a:ext uri="{FF2B5EF4-FFF2-40B4-BE49-F238E27FC236}">
                  <a16:creationId xmlns:a16="http://schemas.microsoft.com/office/drawing/2014/main" id="{A3555EAE-659A-462C-9A7B-AB2AEDE3952C}"/>
                </a:ext>
              </a:extLst>
            </p:cNvPr>
            <p:cNvSpPr/>
            <p:nvPr/>
          </p:nvSpPr>
          <p:spPr>
            <a:xfrm rot="10800000">
              <a:off x="9086849" y="2442184"/>
              <a:ext cx="1973633" cy="1973633"/>
            </a:xfrm>
            <a:custGeom>
              <a:avLst/>
              <a:gdLst>
                <a:gd name="connsiteX0" fmla="*/ 2263034 w 2263033"/>
                <a:gd name="connsiteY0" fmla="*/ 990076 h 2263033"/>
                <a:gd name="connsiteX1" fmla="*/ 541716 w 2263033"/>
                <a:gd name="connsiteY1" fmla="*/ 990076 h 2263033"/>
                <a:gd name="connsiteX2" fmla="*/ 1331653 w 2263033"/>
                <a:gd name="connsiteY2" fmla="*/ 200139 h 2263033"/>
                <a:gd name="connsiteX3" fmla="*/ 1131520 w 2263033"/>
                <a:gd name="connsiteY3" fmla="*/ 0 h 2263033"/>
                <a:gd name="connsiteX4" fmla="*/ 0 w 2263033"/>
                <a:gd name="connsiteY4" fmla="*/ 1131520 h 2263033"/>
                <a:gd name="connsiteX5" fmla="*/ 1131520 w 2263033"/>
                <a:gd name="connsiteY5" fmla="*/ 2263034 h 2263033"/>
                <a:gd name="connsiteX6" fmla="*/ 1331653 w 2263033"/>
                <a:gd name="connsiteY6" fmla="*/ 2062901 h 2263033"/>
                <a:gd name="connsiteX7" fmla="*/ 541716 w 2263033"/>
                <a:gd name="connsiteY7" fmla="*/ 1272958 h 2263033"/>
                <a:gd name="connsiteX8" fmla="*/ 2263034 w 2263033"/>
                <a:gd name="connsiteY8" fmla="*/ 1272958 h 2263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3033" h="2263033">
                  <a:moveTo>
                    <a:pt x="2263034" y="990076"/>
                  </a:moveTo>
                  <a:lnTo>
                    <a:pt x="541716" y="990076"/>
                  </a:lnTo>
                  <a:lnTo>
                    <a:pt x="1331653" y="200139"/>
                  </a:lnTo>
                  <a:lnTo>
                    <a:pt x="1131520" y="0"/>
                  </a:lnTo>
                  <a:lnTo>
                    <a:pt x="0" y="1131520"/>
                  </a:lnTo>
                  <a:lnTo>
                    <a:pt x="1131520" y="2263034"/>
                  </a:lnTo>
                  <a:lnTo>
                    <a:pt x="1331653" y="2062901"/>
                  </a:lnTo>
                  <a:lnTo>
                    <a:pt x="541716" y="1272958"/>
                  </a:lnTo>
                  <a:lnTo>
                    <a:pt x="2263034" y="1272958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32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/Solu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4B5B8B-C1B2-7B46-933A-F784CC76E6E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-1"/>
            <a:ext cx="12192000" cy="6858001"/>
          </a:xfrm>
          <a:gradFill flip="none" rotWithShape="1">
            <a:gsLst>
              <a:gs pos="100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</p:spPr>
        <p:txBody>
          <a:bodyPr vert="horz" lIns="360000" tIns="360000" rIns="360000" bIns="360000" rtlCol="0" anchor="t">
            <a:normAutofit/>
          </a:bodyPr>
          <a:lstStyle>
            <a:lvl1pPr>
              <a:defRPr lang="en-GB" sz="1400" b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GB"/>
              <a:t>Click icon or drag’n’drop file to add picture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DE8E5-FF04-2440-9E7C-B781DFBC06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90EF23-2371-4149-8966-CA71770B5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00100"/>
            <a:ext cx="5472112" cy="5256213"/>
          </a:xfrm>
          <a:solidFill>
            <a:schemeClr val="bg1"/>
          </a:solidFill>
          <a:effectLst/>
        </p:spPr>
        <p:txBody>
          <a:bodyPr wrap="square" lIns="468000" tIns="1007999" rIns="468000">
            <a:noAutofit/>
          </a:bodyPr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3025FE4-5C94-184C-A32D-6641BDD83D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3139" y="3679826"/>
            <a:ext cx="3658475" cy="1197315"/>
          </a:xfrm>
        </p:spPr>
        <p:txBody>
          <a:bodyPr wrap="square"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81CBC7BD-25D1-34DE-09A1-9BD97FD78E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3139" y="1410518"/>
            <a:ext cx="3120230" cy="166584"/>
          </a:xfrm>
        </p:spPr>
        <p:txBody>
          <a:bodyPr wrap="square" lIns="0" tIns="0" rIns="0" bIns="0" anchor="t">
            <a:spAutoFit/>
          </a:bodyPr>
          <a:lstStyle>
            <a:lvl1pPr marL="0" indent="0">
              <a:buNone/>
              <a:defRPr sz="1050" b="0" i="0" cap="all" spc="100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SECTION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778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/Solu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DE8E5-FF04-2440-9E7C-B781DFBC06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0D0BD1A-25B5-9341-A192-54D4A1013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727270"/>
            <a:ext cx="3120230" cy="1403461"/>
          </a:xfrm>
        </p:spPr>
        <p:txBody>
          <a:bodyPr anchor="ctr">
            <a:sp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0675EAD1-A044-7E48-A660-60F94CFDC1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68800" y="1287463"/>
            <a:ext cx="3455988" cy="4283075"/>
          </a:xfrm>
          <a:solidFill>
            <a:schemeClr val="bg1"/>
          </a:solidFill>
          <a:effectLst/>
        </p:spPr>
        <p:txBody>
          <a:bodyPr lIns="503998" tIns="1692000" rIns="503998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A25E32B5-F284-7942-84D5-C2222E66BF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31175" y="1287463"/>
            <a:ext cx="3455988" cy="4283075"/>
          </a:xfrm>
          <a:solidFill>
            <a:schemeClr val="bg1"/>
          </a:solidFill>
          <a:effectLst/>
        </p:spPr>
        <p:txBody>
          <a:bodyPr lIns="503998" tIns="1692000" rIns="503998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4B47D484-6442-0235-2285-7157DD4BBB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514542"/>
            <a:ext cx="3120230" cy="166584"/>
          </a:xfrm>
        </p:spPr>
        <p:txBody>
          <a:bodyPr wrap="square" lIns="0" tIns="0" rIns="0" bIns="0" anchor="t">
            <a:spAutoFit/>
          </a:bodyPr>
          <a:lstStyle>
            <a:lvl1pPr marL="0" indent="0">
              <a:buNone/>
              <a:defRPr sz="1050" b="0" i="0" cap="all" spc="100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SECTION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159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/Solu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DE8E5-FF04-2440-9E7C-B781DFBC06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0675EAD1-A044-7E48-A660-60F94CFDC1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3887" y="1948720"/>
            <a:ext cx="3455988" cy="3867463"/>
          </a:xfrm>
          <a:noFill/>
          <a:effectLst/>
        </p:spPr>
        <p:txBody>
          <a:bodyPr lIns="503998" tIns="1475999" rIns="503998"/>
          <a:lstStyle>
            <a:lvl1pPr algn="ctr">
              <a:defRPr lang="en-GB"/>
            </a:lvl1pPr>
            <a:lvl2pPr algn="ctr">
              <a:defRPr lang="en-GB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A25E32B5-F284-7942-84D5-C2222E66BF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8005" y="1948720"/>
            <a:ext cx="3455988" cy="3867463"/>
          </a:xfrm>
          <a:noFill/>
          <a:effectLst/>
        </p:spPr>
        <p:txBody>
          <a:bodyPr lIns="503998" tIns="1475999" rIns="503998"/>
          <a:lstStyle>
            <a:lvl1pPr algn="ctr">
              <a:defRPr lang="en-GB"/>
            </a:lvl1pPr>
            <a:lvl2pPr algn="ctr">
              <a:defRPr lang="en-GB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8" name="Text Placeholder 33">
            <a:extLst>
              <a:ext uri="{FF2B5EF4-FFF2-40B4-BE49-F238E27FC236}">
                <a16:creationId xmlns:a16="http://schemas.microsoft.com/office/drawing/2014/main" id="{1B27B2C6-C77B-F841-B72D-FB2F1B1C40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12124" y="1948720"/>
            <a:ext cx="3455988" cy="3867463"/>
          </a:xfrm>
          <a:noFill/>
          <a:effectLst/>
        </p:spPr>
        <p:txBody>
          <a:bodyPr lIns="503998" tIns="1475999" rIns="503998"/>
          <a:lstStyle>
            <a:lvl1pPr algn="ctr">
              <a:defRPr lang="en-GB"/>
            </a:lvl1pPr>
            <a:lvl2pPr algn="ctr">
              <a:defRPr lang="en-GB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6F8CF1AD-F3C4-4BD6-CAA1-4E2B04DD1A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514542"/>
            <a:ext cx="3120230" cy="166584"/>
          </a:xfrm>
        </p:spPr>
        <p:txBody>
          <a:bodyPr wrap="square" lIns="0" tIns="0" rIns="0" bIns="0" anchor="t">
            <a:spAutoFit/>
          </a:bodyPr>
          <a:lstStyle>
            <a:lvl1pPr marL="0" indent="0">
              <a:buNone/>
              <a:defRPr sz="1050" b="0" i="0" cap="all" spc="100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SECTION</a:t>
            </a:r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A354B52-42A2-8240-3B84-14CE07894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D156C9B-4C6E-80A4-17B1-6C08A40387A6}"/>
              </a:ext>
            </a:extLst>
          </p:cNvPr>
          <p:cNvGrpSpPr/>
          <p:nvPr userDrawn="1"/>
        </p:nvGrpSpPr>
        <p:grpSpPr>
          <a:xfrm>
            <a:off x="4223940" y="2471058"/>
            <a:ext cx="3744118" cy="2822788"/>
            <a:chOff x="4223940" y="1948720"/>
            <a:chExt cx="3744118" cy="3867463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2B2C93D-B42C-AC99-EECB-F56362FF2FC7}"/>
                </a:ext>
              </a:extLst>
            </p:cNvPr>
            <p:cNvCxnSpPr/>
            <p:nvPr userDrawn="1"/>
          </p:nvCxnSpPr>
          <p:spPr>
            <a:xfrm>
              <a:off x="4223940" y="1948720"/>
              <a:ext cx="0" cy="386746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3EB98B6-9B3F-F741-E1DE-2F220274F31B}"/>
                </a:ext>
              </a:extLst>
            </p:cNvPr>
            <p:cNvCxnSpPr/>
            <p:nvPr userDrawn="1"/>
          </p:nvCxnSpPr>
          <p:spPr>
            <a:xfrm>
              <a:off x="7968058" y="1948720"/>
              <a:ext cx="0" cy="386746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277398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7DB563-F567-8B43-9231-4831AFFC2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2647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06C510F-590B-ADEB-0F1D-11F82B76BC4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8DD73DA-A7F0-67B1-AFEF-2CF15CB389CA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R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294F0B2-16D3-709F-E355-5C9E7C0CFE9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CA9E6-789D-7D48-BE67-EF1AAA2F4A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792A090-76EE-43AD-81B1-651CC9B6A2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0930" y="3911642"/>
            <a:ext cx="11007183" cy="1612236"/>
          </a:xfrm>
        </p:spPr>
        <p:txBody>
          <a:bodyPr anchor="b">
            <a:spAutoFit/>
          </a:bodyPr>
          <a:lstStyle>
            <a:lvl1pPr algn="l">
              <a:lnSpc>
                <a:spcPct val="80000"/>
              </a:lnSpc>
              <a:defRPr sz="13000" spc="-6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/>
              <a:t>Section</a:t>
            </a:r>
            <a:endParaRPr lang="pt-BR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EC200C55-A84F-C237-9059-C708A4A376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15967" y="518959"/>
            <a:ext cx="891336" cy="602401"/>
          </a:xfrm>
          <a:prstGeom prst="rect">
            <a:avLst/>
          </a:prstGeom>
        </p:spPr>
      </p:pic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5216234-7CC0-459C-8505-CCC418FFD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5645789"/>
            <a:ext cx="8258856" cy="327077"/>
          </a:xfr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Montserrat" panose="020B0604020202020204" pitchFamily="34" charset="0"/>
              <a:buNone/>
              <a:tabLst/>
              <a:defRPr sz="1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CBE9F060-D478-A0FA-D031-3EB059BF0C81}"/>
              </a:ext>
            </a:extLst>
          </p:cNvPr>
          <p:cNvSpPr txBox="1">
            <a:spLocks/>
          </p:cNvSpPr>
          <p:nvPr userDrawn="1"/>
        </p:nvSpPr>
        <p:spPr>
          <a:xfrm>
            <a:off x="3103685" y="518959"/>
            <a:ext cx="2434966" cy="1427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Montserrat" panose="020B0604020202020204" pitchFamily="34" charset="0"/>
              <a:buNone/>
              <a:tabLst/>
              <a:defRPr sz="1600" kern="1200" spc="-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Montserrat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300"/>
              </a:spcBef>
              <a:buFont typeface="Montserrat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300"/>
              </a:spcBef>
              <a:buFont typeface="Montserrat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Bef>
                <a:spcPts val="2400"/>
              </a:spcBef>
            </a:pPr>
            <a:r>
              <a:rPr lang="en-US" sz="900" spc="0" dirty="0">
                <a:solidFill>
                  <a:schemeClr val="bg1">
                    <a:alpha val="50000"/>
                  </a:schemeClr>
                </a:solidFill>
              </a:rPr>
              <a:t>Copyright © PitchSavior 2024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60CC165D-92FD-7270-4494-262FB3319DE6}"/>
              </a:ext>
            </a:extLst>
          </p:cNvPr>
          <p:cNvSpPr txBox="1">
            <a:spLocks/>
          </p:cNvSpPr>
          <p:nvPr userDrawn="1"/>
        </p:nvSpPr>
        <p:spPr>
          <a:xfrm>
            <a:off x="623888" y="518959"/>
            <a:ext cx="1750035" cy="1427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Montserrat" panose="020B0604020202020204" pitchFamily="34" charset="0"/>
              <a:buNone/>
              <a:tabLst/>
              <a:defRPr sz="1600" kern="1200" spc="-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Montserrat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300"/>
              </a:spcBef>
              <a:buFont typeface="Montserrat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300"/>
              </a:spcBef>
              <a:buFont typeface="Montserrat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Bef>
                <a:spcPts val="2400"/>
              </a:spcBef>
            </a:pPr>
            <a:r>
              <a:rPr lang="en-US" sz="900" spc="0" dirty="0">
                <a:solidFill>
                  <a:schemeClr val="bg1">
                    <a:alpha val="50000"/>
                  </a:schemeClr>
                </a:solidFill>
              </a:rPr>
              <a:t>Pitch Deck template</a:t>
            </a:r>
          </a:p>
        </p:txBody>
      </p:sp>
    </p:spTree>
    <p:extLst>
      <p:ext uri="{BB962C8B-B14F-4D97-AF65-F5344CB8AC3E}">
        <p14:creationId xmlns:p14="http://schemas.microsoft.com/office/powerpoint/2010/main" val="1728561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of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4BF0932-1689-9B46-8AD0-01F26B7587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1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rtl="0" eaLnBrk="1" latinLnBrk="0" hangingPunct="1">
              <a:lnSpc>
                <a:spcPct val="90000"/>
              </a:lnSpc>
            </a:pPr>
            <a:r>
              <a:rPr lang="en-US" sz="9600" kern="1200" cap="all" spc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DO NOT USE LAYOUTS PAST THIS POINT</a:t>
            </a:r>
          </a:p>
        </p:txBody>
      </p:sp>
    </p:spTree>
    <p:extLst>
      <p:ext uri="{BB962C8B-B14F-4D97-AF65-F5344CB8AC3E}">
        <p14:creationId xmlns:p14="http://schemas.microsoft.com/office/powerpoint/2010/main" val="245435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374BCF92-D97D-6246-816D-E32A2BC562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60825" y="549354"/>
            <a:ext cx="4070350" cy="142796"/>
          </a:xfrm>
        </p:spPr>
        <p:txBody>
          <a:bodyPr wrap="square" anchor="ctr">
            <a:spAutoFit/>
          </a:bodyPr>
          <a:lstStyle>
            <a:lvl1pPr algn="ctr">
              <a:defRPr sz="900" b="0" i="0" cap="all" spc="100" baseline="0">
                <a:solidFill>
                  <a:schemeClr val="accent1"/>
                </a:solidFill>
                <a:latin typeface="Montserrat Medium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Title |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23709F-71E6-BE4D-BD37-C5B012187B1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90025" y="5905730"/>
            <a:ext cx="2411950" cy="402995"/>
          </a:xfrm>
        </p:spPr>
        <p:txBody>
          <a:bodyPr anchor="b">
            <a:spAutoFit/>
          </a:bodyPr>
          <a:lstStyle>
            <a:lvl1pPr algn="ctr">
              <a:defRPr sz="1200">
                <a:solidFill>
                  <a:schemeClr val="accent1"/>
                </a:solidFill>
              </a:defRPr>
            </a:lvl1pPr>
            <a:lvl2pPr algn="ctr">
              <a:spcBef>
                <a:spcPts val="0"/>
              </a:spcBef>
              <a:defRPr sz="110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Name Lastname</a:t>
            </a:r>
          </a:p>
          <a:p>
            <a:pPr lvl="1"/>
            <a:r>
              <a:rPr lang="en-GB"/>
              <a:t>Contact info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5F13E4-D91E-374B-889C-F9FA1682B6F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3929063" y="2851486"/>
            <a:ext cx="4333875" cy="1133475"/>
          </a:xfrm>
        </p:spPr>
        <p:txBody>
          <a:bodyPr anchor="ctr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805271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1F4BB7AB-BF6A-54DD-2D4C-DE80E11A49FF}"/>
              </a:ext>
            </a:extLst>
          </p:cNvPr>
          <p:cNvSpPr/>
          <p:nvPr userDrawn="1"/>
        </p:nvSpPr>
        <p:spPr>
          <a:xfrm>
            <a:off x="2" y="1"/>
            <a:ext cx="12191999" cy="6857999"/>
          </a:xfrm>
          <a:custGeom>
            <a:avLst/>
            <a:gdLst>
              <a:gd name="connsiteX0" fmla="*/ 0 w 12191999"/>
              <a:gd name="connsiteY0" fmla="*/ 0 h 6165849"/>
              <a:gd name="connsiteX1" fmla="*/ 12191999 w 12191999"/>
              <a:gd name="connsiteY1" fmla="*/ 0 h 6165849"/>
              <a:gd name="connsiteX2" fmla="*/ 12191999 w 12191999"/>
              <a:gd name="connsiteY2" fmla="*/ 6165849 h 6165849"/>
              <a:gd name="connsiteX3" fmla="*/ 0 w 12191999"/>
              <a:gd name="connsiteY3" fmla="*/ 6165849 h 616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165849">
                <a:moveTo>
                  <a:pt x="0" y="0"/>
                </a:moveTo>
                <a:lnTo>
                  <a:pt x="12191999" y="0"/>
                </a:lnTo>
                <a:lnTo>
                  <a:pt x="12191999" y="6165849"/>
                </a:lnTo>
                <a:lnTo>
                  <a:pt x="0" y="61658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4FF99466-7BF6-AFD1-80CA-2731779F0A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53236" y="541356"/>
            <a:ext cx="1577975" cy="142796"/>
          </a:xfrm>
        </p:spPr>
        <p:txBody>
          <a:bodyPr wrap="square" anchor="ctr">
            <a:spAutoFit/>
          </a:bodyPr>
          <a:lstStyle>
            <a:lvl1pPr algn="r">
              <a:defRPr sz="900" b="0" i="0" cap="all" spc="10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Montserrat Medium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Title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669EABDE-73B8-E2F6-E01D-FE3DC46C4B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74580" y="541356"/>
            <a:ext cx="1577975" cy="142796"/>
          </a:xfrm>
        </p:spPr>
        <p:txBody>
          <a:bodyPr wrap="square" anchor="ctr">
            <a:spAutoFit/>
          </a:bodyPr>
          <a:lstStyle>
            <a:lvl1pPr algn="r">
              <a:defRPr sz="900" b="0" i="0" cap="all" spc="10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Montserrat Medium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19ED7411-7BF2-1E53-D4EC-D6007E26B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445" y="3429000"/>
            <a:ext cx="8778240" cy="2841996"/>
          </a:xfrm>
        </p:spPr>
        <p:txBody>
          <a:bodyPr anchor="b"/>
          <a:lstStyle>
            <a:lvl1pPr algn="l">
              <a:lnSpc>
                <a:spcPct val="80000"/>
              </a:lnSpc>
              <a:defRPr sz="11500" spc="-500" baseline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r>
              <a:rPr lang="en-GB"/>
              <a:t>Company name</a:t>
            </a:r>
            <a:endParaRPr lang="pt-BR"/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53BF0D24-179B-0F88-650E-E926CA9A6F5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9445" y="541389"/>
            <a:ext cx="4618355" cy="142731"/>
          </a:xfrm>
        </p:spPr>
        <p:txBody>
          <a:bodyPr wrap="square" anchor="ctr">
            <a:spAutoFit/>
          </a:bodyPr>
          <a:lstStyle>
            <a:lvl1pPr algn="l">
              <a:defRPr sz="900" b="0" i="0" cap="all" spc="100" baseline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GB" dirty="0"/>
              <a:t>Company oneliner goes here</a:t>
            </a:r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FB85A07-EE2D-EB54-9BA9-1B5A5C87E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00000">
            <a:off x="10487169" y="4818736"/>
            <a:ext cx="1294354" cy="129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52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75A816E-EBBF-AE7F-E18F-CD4210BA0D4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002A114-EECD-C8BA-9706-F50C31C15BE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endParaRPr lang="en-US" sz="1400" b="1" cap="all">
                <a:solidFill>
                  <a:schemeClr val="bg1"/>
                </a:solidFill>
                <a:latin typeface="Montserrat SemiBold" pitchFamily="2" charset="77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6B4F9C9-057F-9FAC-FF9B-213C95209EDE}"/>
                </a:ext>
              </a:extLst>
            </p:cNvPr>
            <p:cNvSpPr/>
            <p:nvPr userDrawn="1"/>
          </p:nvSpPr>
          <p:spPr>
            <a:xfrm>
              <a:off x="1" y="0"/>
              <a:ext cx="1828799" cy="6858000"/>
            </a:xfrm>
            <a:prstGeom prst="rect">
              <a:avLst/>
            </a:prstGeom>
            <a:pattFill prst="wdUpDiag">
              <a:fgClr>
                <a:srgbClr val="FFC000"/>
              </a:fgClr>
              <a:bgClr>
                <a:schemeClr val="tx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849AA26-0056-B750-1168-46B0F2E5CDAB}"/>
                </a:ext>
              </a:extLst>
            </p:cNvPr>
            <p:cNvSpPr txBox="1"/>
            <p:nvPr userDrawn="1"/>
          </p:nvSpPr>
          <p:spPr>
            <a:xfrm>
              <a:off x="3614977" y="657225"/>
              <a:ext cx="4962047" cy="554355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pt-BR"/>
              </a:defPPr>
              <a:lvl1pPr algn="ctr">
                <a:defRPr sz="34400" b="0" i="0">
                  <a:solidFill>
                    <a:schemeClr val="bg1"/>
                  </a:solidFill>
                  <a:latin typeface="Montserrat Light" pitchFamily="2" charset="77"/>
                </a:defRPr>
              </a:lvl1pPr>
            </a:lstStyle>
            <a:p>
              <a:pPr lvl="0"/>
              <a:r>
                <a:rPr lang="en-US" b="0" i="0">
                  <a:solidFill>
                    <a:schemeClr val="tx1"/>
                  </a:solidFill>
                  <a:latin typeface="Montserrat" pitchFamily="2" charset="77"/>
                </a:rPr>
                <a:t>2</a:t>
              </a:r>
            </a:p>
          </p:txBody>
        </p:sp>
        <p:sp>
          <p:nvSpPr>
            <p:cNvPr id="6" name="Graphic 8">
              <a:extLst>
                <a:ext uri="{FF2B5EF4-FFF2-40B4-BE49-F238E27FC236}">
                  <a16:creationId xmlns:a16="http://schemas.microsoft.com/office/drawing/2014/main" id="{4C5760BB-61C9-18D1-3B40-5E093D3A1AF5}"/>
                </a:ext>
              </a:extLst>
            </p:cNvPr>
            <p:cNvSpPr/>
            <p:nvPr/>
          </p:nvSpPr>
          <p:spPr>
            <a:xfrm rot="10800000">
              <a:off x="9086849" y="2442184"/>
              <a:ext cx="1973633" cy="1973633"/>
            </a:xfrm>
            <a:custGeom>
              <a:avLst/>
              <a:gdLst>
                <a:gd name="connsiteX0" fmla="*/ 2263034 w 2263033"/>
                <a:gd name="connsiteY0" fmla="*/ 990076 h 2263033"/>
                <a:gd name="connsiteX1" fmla="*/ 541716 w 2263033"/>
                <a:gd name="connsiteY1" fmla="*/ 990076 h 2263033"/>
                <a:gd name="connsiteX2" fmla="*/ 1331653 w 2263033"/>
                <a:gd name="connsiteY2" fmla="*/ 200139 h 2263033"/>
                <a:gd name="connsiteX3" fmla="*/ 1131520 w 2263033"/>
                <a:gd name="connsiteY3" fmla="*/ 0 h 2263033"/>
                <a:gd name="connsiteX4" fmla="*/ 0 w 2263033"/>
                <a:gd name="connsiteY4" fmla="*/ 1131520 h 2263033"/>
                <a:gd name="connsiteX5" fmla="*/ 1131520 w 2263033"/>
                <a:gd name="connsiteY5" fmla="*/ 2263034 h 2263033"/>
                <a:gd name="connsiteX6" fmla="*/ 1331653 w 2263033"/>
                <a:gd name="connsiteY6" fmla="*/ 2062901 h 2263033"/>
                <a:gd name="connsiteX7" fmla="*/ 541716 w 2263033"/>
                <a:gd name="connsiteY7" fmla="*/ 1272958 h 2263033"/>
                <a:gd name="connsiteX8" fmla="*/ 2263034 w 2263033"/>
                <a:gd name="connsiteY8" fmla="*/ 1272958 h 2263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3033" h="2263033">
                  <a:moveTo>
                    <a:pt x="2263034" y="990076"/>
                  </a:moveTo>
                  <a:lnTo>
                    <a:pt x="541716" y="990076"/>
                  </a:lnTo>
                  <a:lnTo>
                    <a:pt x="1331653" y="200139"/>
                  </a:lnTo>
                  <a:lnTo>
                    <a:pt x="1131520" y="0"/>
                  </a:lnTo>
                  <a:lnTo>
                    <a:pt x="0" y="1131520"/>
                  </a:lnTo>
                  <a:lnTo>
                    <a:pt x="1131520" y="2263034"/>
                  </a:lnTo>
                  <a:lnTo>
                    <a:pt x="1331653" y="2062901"/>
                  </a:lnTo>
                  <a:lnTo>
                    <a:pt x="541716" y="1272958"/>
                  </a:lnTo>
                  <a:lnTo>
                    <a:pt x="2263034" y="1272958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9729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DE8E5-FF04-2440-9E7C-B781DFBC06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FCF10A4F-6425-D247-BB90-DC52126DA8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9944" y="2184449"/>
            <a:ext cx="5472112" cy="166584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050" b="0" i="0" cap="all" spc="100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SECTION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B0B103-31DA-854A-9D00-D79C51455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2688033"/>
            <a:ext cx="10944225" cy="643253"/>
          </a:xfrm>
        </p:spPr>
        <p:txBody>
          <a:bodyPr anchor="t">
            <a:spAutoFit/>
          </a:bodyPr>
          <a:lstStyle>
            <a:lvl1pPr algn="ctr">
              <a:defRPr sz="44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44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4B5B8B-C1B2-7B46-933A-F784CC76E6E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-1"/>
            <a:ext cx="12192000" cy="6858001"/>
          </a:xfrm>
          <a:gradFill flip="none" rotWithShape="1">
            <a:gsLst>
              <a:gs pos="100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</p:spPr>
        <p:txBody>
          <a:bodyPr vert="horz" lIns="360000" tIns="360000" rIns="360000" bIns="360000" rtlCol="0" anchor="t">
            <a:normAutofit/>
          </a:bodyPr>
          <a:lstStyle>
            <a:lvl1pPr algn="r">
              <a:defRPr lang="en-GB" sz="1400" b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GB"/>
              <a:t>Click icon or drag’n’drop file to add picture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DE8E5-FF04-2440-9E7C-B781DFBC06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2D8A1-4774-3343-9A22-00D8083A7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75428"/>
            <a:ext cx="5502442" cy="4307810"/>
          </a:xfrm>
          <a:solidFill>
            <a:schemeClr val="accent1"/>
          </a:solidFill>
        </p:spPr>
        <p:txBody>
          <a:bodyPr lIns="612000" rIns="612000" anchor="ctr">
            <a:noAutofit/>
          </a:bodyPr>
          <a:lstStyle>
            <a:lvl1pPr algn="l">
              <a:lnSpc>
                <a:spcPct val="100000"/>
              </a:lnSpc>
              <a:defRPr b="0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5FEF1E-EDDB-AF47-831B-B66927145C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887" y="1016121"/>
            <a:ext cx="1657759" cy="518614"/>
          </a:xfrm>
          <a:solidFill>
            <a:schemeClr val="bg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050" b="0" i="0" cap="all" spc="1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SECTIOn</a:t>
            </a:r>
          </a:p>
        </p:txBody>
      </p:sp>
    </p:spTree>
    <p:extLst>
      <p:ext uri="{BB962C8B-B14F-4D97-AF65-F5344CB8AC3E}">
        <p14:creationId xmlns:p14="http://schemas.microsoft.com/office/powerpoint/2010/main" val="1728059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/Solution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F9C3CD6-F5D6-F21F-8A3A-20049A5D806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A9F87B7-F5DB-270B-19DC-B4B900F3533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endParaRPr lang="en-US" sz="1400" b="1" cap="all">
                <a:solidFill>
                  <a:schemeClr val="bg1"/>
                </a:solidFill>
                <a:latin typeface="Montserrat SemiBold" pitchFamily="2" charset="77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6849883-CADB-FBCD-86B1-9F3D5A2A92DF}"/>
                </a:ext>
              </a:extLst>
            </p:cNvPr>
            <p:cNvSpPr/>
            <p:nvPr userDrawn="1"/>
          </p:nvSpPr>
          <p:spPr>
            <a:xfrm>
              <a:off x="1" y="0"/>
              <a:ext cx="1828799" cy="6858000"/>
            </a:xfrm>
            <a:prstGeom prst="rect">
              <a:avLst/>
            </a:prstGeom>
            <a:pattFill prst="wdUpDiag">
              <a:fgClr>
                <a:srgbClr val="FFC000"/>
              </a:fgClr>
              <a:bgClr>
                <a:schemeClr val="tx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579F11F-EDDE-E8D1-9FCA-3EDDABE3C34B}"/>
                </a:ext>
              </a:extLst>
            </p:cNvPr>
            <p:cNvSpPr txBox="1"/>
            <p:nvPr userDrawn="1"/>
          </p:nvSpPr>
          <p:spPr>
            <a:xfrm>
              <a:off x="3614977" y="657225"/>
              <a:ext cx="4962047" cy="554355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>
              <a:defPPr>
                <a:defRPr lang="pt-BR"/>
              </a:defPPr>
              <a:lvl1pPr algn="ctr">
                <a:defRPr sz="34400" b="0" i="0">
                  <a:solidFill>
                    <a:schemeClr val="bg1"/>
                  </a:solidFill>
                  <a:latin typeface="Montserrat Light" pitchFamily="2" charset="77"/>
                </a:defRPr>
              </a:lvl1pPr>
            </a:lstStyle>
            <a:p>
              <a:pPr lvl="0"/>
              <a:r>
                <a:rPr lang="en-US" b="0" i="0">
                  <a:solidFill>
                    <a:schemeClr val="tx1"/>
                  </a:solidFill>
                  <a:latin typeface="Montserrat" pitchFamily="2" charset="77"/>
                </a:rPr>
                <a:t>3</a:t>
              </a:r>
            </a:p>
          </p:txBody>
        </p:sp>
        <p:sp>
          <p:nvSpPr>
            <p:cNvPr id="6" name="Graphic 8">
              <a:extLst>
                <a:ext uri="{FF2B5EF4-FFF2-40B4-BE49-F238E27FC236}">
                  <a16:creationId xmlns:a16="http://schemas.microsoft.com/office/drawing/2014/main" id="{CD9F84CC-DF3F-4932-8D5E-7AD278A75536}"/>
                </a:ext>
              </a:extLst>
            </p:cNvPr>
            <p:cNvSpPr/>
            <p:nvPr/>
          </p:nvSpPr>
          <p:spPr>
            <a:xfrm rot="10800000">
              <a:off x="9086849" y="2442184"/>
              <a:ext cx="1973633" cy="1973633"/>
            </a:xfrm>
            <a:custGeom>
              <a:avLst/>
              <a:gdLst>
                <a:gd name="connsiteX0" fmla="*/ 2263034 w 2263033"/>
                <a:gd name="connsiteY0" fmla="*/ 990076 h 2263033"/>
                <a:gd name="connsiteX1" fmla="*/ 541716 w 2263033"/>
                <a:gd name="connsiteY1" fmla="*/ 990076 h 2263033"/>
                <a:gd name="connsiteX2" fmla="*/ 1331653 w 2263033"/>
                <a:gd name="connsiteY2" fmla="*/ 200139 h 2263033"/>
                <a:gd name="connsiteX3" fmla="*/ 1131520 w 2263033"/>
                <a:gd name="connsiteY3" fmla="*/ 0 h 2263033"/>
                <a:gd name="connsiteX4" fmla="*/ 0 w 2263033"/>
                <a:gd name="connsiteY4" fmla="*/ 1131520 h 2263033"/>
                <a:gd name="connsiteX5" fmla="*/ 1131520 w 2263033"/>
                <a:gd name="connsiteY5" fmla="*/ 2263034 h 2263033"/>
                <a:gd name="connsiteX6" fmla="*/ 1331653 w 2263033"/>
                <a:gd name="connsiteY6" fmla="*/ 2062901 h 2263033"/>
                <a:gd name="connsiteX7" fmla="*/ 541716 w 2263033"/>
                <a:gd name="connsiteY7" fmla="*/ 1272958 h 2263033"/>
                <a:gd name="connsiteX8" fmla="*/ 2263034 w 2263033"/>
                <a:gd name="connsiteY8" fmla="*/ 1272958 h 2263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3033" h="2263033">
                  <a:moveTo>
                    <a:pt x="2263034" y="990076"/>
                  </a:moveTo>
                  <a:lnTo>
                    <a:pt x="541716" y="990076"/>
                  </a:lnTo>
                  <a:lnTo>
                    <a:pt x="1331653" y="200139"/>
                  </a:lnTo>
                  <a:lnTo>
                    <a:pt x="1131520" y="0"/>
                  </a:lnTo>
                  <a:lnTo>
                    <a:pt x="0" y="1131520"/>
                  </a:lnTo>
                  <a:lnTo>
                    <a:pt x="1131520" y="2263034"/>
                  </a:lnTo>
                  <a:lnTo>
                    <a:pt x="1331653" y="2062901"/>
                  </a:lnTo>
                  <a:lnTo>
                    <a:pt x="541716" y="1272958"/>
                  </a:lnTo>
                  <a:lnTo>
                    <a:pt x="2263034" y="1272958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C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6519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/Solu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DE8E5-FF04-2440-9E7C-B781DFBC06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B0B103-31DA-854A-9D00-D79C51455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53367"/>
            <a:ext cx="9991862" cy="789447"/>
          </a:xfrm>
        </p:spPr>
        <p:txBody>
          <a:bodyPr wrap="square" anchor="b">
            <a:spAutoFit/>
          </a:bodyPr>
          <a:lstStyle>
            <a:lvl1pPr>
              <a:defRPr sz="5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01E5F40-6891-CA4B-8762-A481FCAFBF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514542"/>
            <a:ext cx="3120230" cy="166584"/>
          </a:xfrm>
        </p:spPr>
        <p:txBody>
          <a:bodyPr wrap="square" lIns="0" tIns="0" rIns="0" bIns="0" anchor="t">
            <a:spAutoFit/>
          </a:bodyPr>
          <a:lstStyle>
            <a:lvl1pPr marL="0" indent="0">
              <a:buNone/>
              <a:defRPr sz="1050" b="0" i="0" cap="all" spc="100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SECTION</a:t>
            </a:r>
            <a:endParaRPr lang="en-US"/>
          </a:p>
        </p:txBody>
      </p:sp>
      <p:sp>
        <p:nvSpPr>
          <p:cNvPr id="8" name="Text Placeholder 33">
            <a:extLst>
              <a:ext uri="{FF2B5EF4-FFF2-40B4-BE49-F238E27FC236}">
                <a16:creationId xmlns:a16="http://schemas.microsoft.com/office/drawing/2014/main" id="{C0FCCCF0-70C0-1EC0-D237-A682D649F1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3886" y="4526595"/>
            <a:ext cx="2929211" cy="730969"/>
          </a:xfrm>
          <a:solidFill>
            <a:schemeClr val="bg1"/>
          </a:solidFill>
          <a:effectLst/>
        </p:spPr>
        <p:txBody>
          <a:bodyPr wrap="square" lIns="288000" tIns="251999" rIns="288000" bIns="251999">
            <a:spAutoFit/>
          </a:bodyPr>
          <a:lstStyle>
            <a:lvl1pPr algn="l">
              <a:defRPr sz="14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algn="ctr">
              <a:defRPr sz="1400" spc="0">
                <a:latin typeface="+mn-lt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Stat</a:t>
            </a:r>
          </a:p>
        </p:txBody>
      </p:sp>
      <p:sp>
        <p:nvSpPr>
          <p:cNvPr id="9" name="Text Placeholder 33">
            <a:extLst>
              <a:ext uri="{FF2B5EF4-FFF2-40B4-BE49-F238E27FC236}">
                <a16:creationId xmlns:a16="http://schemas.microsoft.com/office/drawing/2014/main" id="{1DCF4A2B-9A10-E50D-B94C-9F6A7869D4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71885" y="4526595"/>
            <a:ext cx="2929211" cy="730969"/>
          </a:xfrm>
          <a:solidFill>
            <a:schemeClr val="bg1"/>
          </a:solidFill>
          <a:effectLst/>
        </p:spPr>
        <p:txBody>
          <a:bodyPr wrap="square" lIns="288000" tIns="251999" rIns="288000" bIns="251999">
            <a:spAutoFit/>
          </a:bodyPr>
          <a:lstStyle>
            <a:lvl1pPr algn="l">
              <a:defRPr sz="14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algn="ctr">
              <a:defRPr sz="1400" spc="0">
                <a:latin typeface="+mn-lt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Stat</a:t>
            </a:r>
          </a:p>
        </p:txBody>
      </p:sp>
    </p:spTree>
    <p:extLst>
      <p:ext uri="{BB962C8B-B14F-4D97-AF65-F5344CB8AC3E}">
        <p14:creationId xmlns:p14="http://schemas.microsoft.com/office/powerpoint/2010/main" val="227515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/Solu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B6C8CF3-4F1E-924D-8D3C-7577466773F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-1"/>
            <a:ext cx="6096000" cy="6858001"/>
          </a:xfrm>
          <a:gradFill flip="none" rotWithShape="1">
            <a:gsLst>
              <a:gs pos="100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</p:spPr>
        <p:txBody>
          <a:bodyPr vert="horz" lIns="360000" tIns="360000" rIns="360000" bIns="360000" rtlCol="0" anchor="t">
            <a:normAutofit/>
          </a:bodyPr>
          <a:lstStyle>
            <a:lvl1pPr>
              <a:defRPr lang="en-GB" sz="1400" b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GB"/>
              <a:t>Click icon or drag’n’drop file to add picture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DE8E5-FF04-2440-9E7C-B781DFBC06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E169D2D5-057F-E74E-A88C-8088F67177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79368" y="2767616"/>
            <a:ext cx="4188744" cy="1457387"/>
          </a:xfrm>
        </p:spPr>
        <p:txBody>
          <a:bodyPr wrap="square"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FE7FF55E-4C50-081D-6448-2828773CE0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96088" y="514542"/>
            <a:ext cx="3120230" cy="166584"/>
          </a:xfrm>
        </p:spPr>
        <p:txBody>
          <a:bodyPr wrap="square" lIns="0" tIns="0" rIns="0" bIns="0" anchor="t">
            <a:spAutoFit/>
          </a:bodyPr>
          <a:lstStyle>
            <a:lvl1pPr marL="0" indent="0">
              <a:buNone/>
              <a:defRPr sz="1050" b="0" i="0" cap="all" spc="100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SECTION</a:t>
            </a: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CA3BC3-8A4D-1933-5E87-7F8CF8131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6088" y="874726"/>
            <a:ext cx="4772024" cy="93564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378899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7E6713C-D09C-4858-B869-B282E523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874726"/>
            <a:ext cx="10944225" cy="46782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GB"/>
              <a:t>Click to edit Master title style</a:t>
            </a:r>
            <a:endParaRPr lang="pt-BR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DC97BA8-4FC5-4B83-B6EC-1066518EAF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1825624"/>
            <a:ext cx="10944225" cy="39798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F066EC-835E-4AF6-8CA4-35039C3C49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3887" y="6464102"/>
            <a:ext cx="555374" cy="22118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b="0" i="0">
                <a:solidFill>
                  <a:schemeClr val="accent3">
                    <a:lumMod val="75000"/>
                  </a:schemeClr>
                </a:solidFill>
                <a:latin typeface="Montserrat Light" pitchFamily="2" charset="77"/>
              </a:defRPr>
            </a:lvl1pPr>
          </a:lstStyle>
          <a:p>
            <a:fld id="{529B8128-15F1-4FF9-BF2A-FC47D945C495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DA9938C5-DE1D-5544-887B-C584123D677C}"/>
              </a:ext>
            </a:extLst>
          </p:cNvPr>
          <p:cNvSpPr txBox="1">
            <a:spLocks/>
          </p:cNvSpPr>
          <p:nvPr userDrawn="1"/>
        </p:nvSpPr>
        <p:spPr>
          <a:xfrm>
            <a:off x="1490383" y="6464102"/>
            <a:ext cx="2257778" cy="22118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Gotham Book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b="0" i="0">
                <a:solidFill>
                  <a:schemeClr val="accent2">
                    <a:lumMod val="90000"/>
                  </a:schemeClr>
                </a:solidFill>
                <a:latin typeface="Montserrat Light" pitchFamily="2" charset="77"/>
              </a:rPr>
              <a:t>Confidential</a:t>
            </a:r>
            <a:endParaRPr lang="en-US" sz="800" b="0" i="0" dirty="0">
              <a:solidFill>
                <a:schemeClr val="accent2">
                  <a:lumMod val="90000"/>
                </a:schemeClr>
              </a:solidFill>
              <a:latin typeface="Montserrat Light" pitchFamily="2" charset="77"/>
            </a:endParaRPr>
          </a:p>
        </p:txBody>
      </p:sp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8D1552FC-BAC8-AB98-98F7-932F049E39CF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39864" y="6494454"/>
            <a:ext cx="928247" cy="16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26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6" r:id="rId2"/>
    <p:sldLayoutId id="2147483832" r:id="rId3"/>
    <p:sldLayoutId id="2147483772" r:id="rId4"/>
    <p:sldLayoutId id="2147483792" r:id="rId5"/>
    <p:sldLayoutId id="2147483793" r:id="rId6"/>
    <p:sldLayoutId id="2147483760" r:id="rId7"/>
    <p:sldLayoutId id="2147483702" r:id="rId8"/>
    <p:sldLayoutId id="2147483703" r:id="rId9"/>
    <p:sldLayoutId id="2147483704" r:id="rId10"/>
    <p:sldLayoutId id="2147483705" r:id="rId11"/>
    <p:sldLayoutId id="2147483794" r:id="rId12"/>
    <p:sldLayoutId id="2147483655" r:id="rId13"/>
    <p:sldLayoutId id="2147483826" r:id="rId14"/>
    <p:sldLayoutId id="2147483660" r:id="rId15"/>
  </p:sldLayoutIdLst>
  <p:hf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200" kern="1200" spc="-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2400"/>
        </a:spcBef>
        <a:buFont typeface="Montserrat" panose="020B0604020202020204" pitchFamily="34" charset="0"/>
        <a:buNone/>
        <a:defRPr sz="1700" kern="1200" spc="-30" baseline="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30000"/>
        </a:lnSpc>
        <a:spcBef>
          <a:spcPts val="500"/>
        </a:spcBef>
        <a:buFont typeface="Montserrat" panose="020B0604020202020204" pitchFamily="34" charset="0"/>
        <a:buNone/>
        <a:defRPr sz="1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234000" indent="-1440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50000"/>
        <a:buFont typeface="Montserrat"/>
        <a:buChar char="•"/>
        <a:defRPr sz="1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504000" indent="-162000" algn="l" defTabSz="914400" rtl="0" eaLnBrk="1" latinLnBrk="0" hangingPunct="1">
        <a:lnSpc>
          <a:spcPct val="120000"/>
        </a:lnSpc>
        <a:spcBef>
          <a:spcPts val="300"/>
        </a:spcBef>
        <a:buFont typeface="Montserrat"/>
        <a:buChar char="−"/>
        <a:defRPr sz="12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756000" indent="-162000" algn="l" defTabSz="914400" rtl="0" eaLnBrk="1" latinLnBrk="0" hangingPunct="1">
        <a:lnSpc>
          <a:spcPct val="120000"/>
        </a:lnSpc>
        <a:spcBef>
          <a:spcPts val="300"/>
        </a:spcBef>
        <a:buFont typeface="Montserrat"/>
        <a:buChar char="−"/>
        <a:defRPr sz="12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Montserrat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Montserrat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Montserrat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Montserrat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F26B43"/>
          </p15:clr>
        </p15:guide>
        <p15:guide id="4" pos="7287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pos="2558" userDrawn="1">
          <p15:clr>
            <a:srgbClr val="FBAE40"/>
          </p15:clr>
        </p15:guide>
        <p15:guide id="8" pos="5122" userDrawn="1">
          <p15:clr>
            <a:srgbClr val="FBAE40"/>
          </p15:clr>
        </p15:guide>
        <p15:guide id="9" orient="horz" pos="1434" userDrawn="1">
          <p15:clr>
            <a:srgbClr val="FBAE40"/>
          </p15:clr>
        </p15:guide>
        <p15:guide id="10" orient="horz" pos="2886" userDrawn="1">
          <p15:clr>
            <a:srgbClr val="FBAE40"/>
          </p15:clr>
        </p15:guide>
        <p15:guide id="11" orient="horz" pos="3657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3A6E79-5AF6-9A21-687E-D542393639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Content Placeholder 7">
            <a:extLst>
              <a:ext uri="{FF2B5EF4-FFF2-40B4-BE49-F238E27FC236}">
                <a16:creationId xmlns:a16="http://schemas.microsoft.com/office/drawing/2014/main" id="{D265CF98-B270-72DE-CDAA-DED96892A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32051" y="3124047"/>
            <a:ext cx="3527898" cy="609906"/>
          </a:xfrm>
          <a:prstGeom prst="rect">
            <a:avLst/>
          </a:prstGeom>
        </p:spPr>
      </p:pic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7AADABE4-C010-8398-2C50-C6F9EF93533B}"/>
              </a:ext>
            </a:extLst>
          </p:cNvPr>
          <p:cNvSpPr txBox="1">
            <a:spLocks/>
          </p:cNvSpPr>
          <p:nvPr/>
        </p:nvSpPr>
        <p:spPr>
          <a:xfrm>
            <a:off x="4060825" y="549315"/>
            <a:ext cx="4070350" cy="14279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2400"/>
              </a:spcBef>
              <a:buFont typeface="Montserrat" panose="020B0604020202020204" pitchFamily="34" charset="0"/>
              <a:buNone/>
              <a:defRPr sz="900" b="0" i="0" kern="1200" cap="all" spc="100" baseline="0">
                <a:solidFill>
                  <a:schemeClr val="bg1"/>
                </a:solidFill>
                <a:latin typeface="Montserrat Medium" pitchFamily="2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34000" indent="-1440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Montserrat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04000" indent="-162000" algn="l" defTabSz="914400" rtl="0" eaLnBrk="1" latinLnBrk="0" hangingPunct="1">
              <a:lnSpc>
                <a:spcPct val="120000"/>
              </a:lnSpc>
              <a:spcBef>
                <a:spcPts val="300"/>
              </a:spcBef>
              <a:buFont typeface="Montserrat"/>
              <a:buChar char="−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756000" indent="-162000" algn="l" defTabSz="914400" rtl="0" eaLnBrk="1" latinLnBrk="0" hangingPunct="1">
              <a:lnSpc>
                <a:spcPct val="120000"/>
              </a:lnSpc>
              <a:spcBef>
                <a:spcPts val="300"/>
              </a:spcBef>
              <a:buFont typeface="Montserrat"/>
              <a:buChar char="−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DEMO • V3.0 • PPT • Light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E6017D6-4684-EE56-903A-DC33A05B6B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5991392" y="6099508"/>
            <a:ext cx="209218" cy="20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74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110F08F-8D85-0745-9225-9B79C1292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930" y="3911642"/>
            <a:ext cx="11007183" cy="1612236"/>
          </a:xfrm>
        </p:spPr>
        <p:txBody>
          <a:bodyPr/>
          <a:lstStyle/>
          <a:p>
            <a:r>
              <a:rPr lang="en-US" dirty="0"/>
              <a:t>Problem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FC0581-CB2C-C14A-9977-0ADE19830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5645789"/>
            <a:ext cx="10122490" cy="327077"/>
          </a:xfrm>
        </p:spPr>
        <p:txBody>
          <a:bodyPr wrap="square">
            <a:spAutoFit/>
          </a:bodyPr>
          <a:lstStyle/>
          <a:p>
            <a:r>
              <a:rPr lang="en-GB" dirty="0"/>
              <a:t>What burning pain are you killing?</a:t>
            </a:r>
          </a:p>
        </p:txBody>
      </p:sp>
    </p:spTree>
    <p:extLst>
      <p:ext uri="{BB962C8B-B14F-4D97-AF65-F5344CB8AC3E}">
        <p14:creationId xmlns:p14="http://schemas.microsoft.com/office/powerpoint/2010/main" val="2257902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CCE61C-212C-1940-8A99-141984425B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23887" y="6464102"/>
            <a:ext cx="555374" cy="221181"/>
          </a:xfrm>
        </p:spPr>
        <p:txBody>
          <a:bodyPr/>
          <a:lstStyle/>
          <a:p>
            <a:fld id="{529B8128-15F1-4FF9-BF2A-FC47D945C495}" type="slidenum">
              <a:rPr lang="pt-BR" smtClean="0"/>
              <a:pPr/>
              <a:t>11</a:t>
            </a:fld>
            <a:endParaRPr lang="pt-BR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24754A4-2EAB-C84E-B0C7-2ED18CF31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353367"/>
            <a:ext cx="9991862" cy="789447"/>
          </a:xfrm>
        </p:spPr>
        <p:txBody>
          <a:bodyPr/>
          <a:lstStyle/>
          <a:p>
            <a:r>
              <a:rPr lang="en-US" dirty="0"/>
              <a:t>Founders waste valuable energy building bad pitch decks that investors hate.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38DA47-12A7-C14A-8163-30B05A0A03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3888" y="514542"/>
            <a:ext cx="3120230" cy="166584"/>
          </a:xfrm>
        </p:spPr>
        <p:txBody>
          <a:bodyPr/>
          <a:lstStyle/>
          <a:p>
            <a:r>
              <a:rPr lang="en-US" dirty="0" err="1"/>
              <a:t>PRoblem</a:t>
            </a:r>
            <a:endParaRPr lang="en-US" dirty="0"/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E025F286-7217-D487-5B6A-99BF41EC74E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888" y="4525963"/>
            <a:ext cx="2928937" cy="967956"/>
          </a:xfrm>
        </p:spPr>
        <p:txBody>
          <a:bodyPr/>
          <a:lstStyle/>
          <a:p>
            <a:r>
              <a:rPr lang="en-US" dirty="0"/>
              <a:t>74% of startups never get past the first meeting </a:t>
            </a:r>
            <a:endParaRPr lang="en-BR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248B835B-05D0-251E-35CD-99AB087F495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71888" y="4525963"/>
            <a:ext cx="2928937" cy="967956"/>
          </a:xfrm>
        </p:spPr>
        <p:txBody>
          <a:bodyPr/>
          <a:lstStyle/>
          <a:p>
            <a:r>
              <a:rPr lang="en-US" dirty="0"/>
              <a:t>Half of those are because </a:t>
            </a:r>
            <a:br>
              <a:rPr lang="en-US" dirty="0"/>
            </a:br>
            <a:r>
              <a:rPr lang="en-US" dirty="0"/>
              <a:t>of a weak pitch deck </a:t>
            </a:r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073220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BEAAD96-FF06-B6CA-20A8-03CFDB34FA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1C222B-C8F1-404B-B5DD-8EBCE57700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23887" y="6464102"/>
            <a:ext cx="555374" cy="221181"/>
          </a:xfrm>
        </p:spPr>
        <p:txBody>
          <a:bodyPr/>
          <a:lstStyle/>
          <a:p>
            <a:fld id="{529B8128-15F1-4FF9-BF2A-FC47D945C495}" type="slidenum">
              <a:rPr lang="pt-BR" smtClean="0"/>
              <a:pPr/>
              <a:t>12</a:t>
            </a:fld>
            <a:endParaRPr lang="pt-BR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8D90B01-92F3-484B-AB43-32928CCAA49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79368" y="2767616"/>
            <a:ext cx="4188744" cy="1457387"/>
          </a:xfrm>
        </p:spPr>
        <p:txBody>
          <a:bodyPr>
            <a:spAutoFit/>
          </a:bodyPr>
          <a:lstStyle/>
          <a:p>
            <a:r>
              <a:rPr lang="en-US" dirty="0"/>
              <a:t>It’s time-consuming</a:t>
            </a:r>
          </a:p>
          <a:p>
            <a:pPr lvl="1"/>
            <a:r>
              <a:rPr lang="en-US" dirty="0"/>
              <a:t>Startups waste 150+ hours on average</a:t>
            </a:r>
          </a:p>
          <a:p>
            <a:r>
              <a:rPr lang="en-US" dirty="0"/>
              <a:t>It’s frustrating</a:t>
            </a:r>
          </a:p>
          <a:p>
            <a:pPr lvl="1"/>
            <a:r>
              <a:rPr lang="en-US" dirty="0"/>
              <a:t>34% of founders give up mid-process</a:t>
            </a:r>
          </a:p>
          <a:p>
            <a:r>
              <a:rPr lang="en-US" dirty="0"/>
              <a:t>It’s unforgiving</a:t>
            </a:r>
          </a:p>
          <a:p>
            <a:pPr lvl="1"/>
            <a:r>
              <a:rPr lang="en-US" dirty="0"/>
              <a:t>In the end, DIY decks suck and </a:t>
            </a:r>
            <a:br>
              <a:rPr lang="en-US" dirty="0"/>
            </a:br>
            <a:r>
              <a:rPr lang="en-US" dirty="0"/>
              <a:t>87% are rejected by investors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38DA47-12A7-C14A-8163-30B05A0A03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96088" y="514542"/>
            <a:ext cx="3120230" cy="166584"/>
          </a:xfrm>
        </p:spPr>
        <p:txBody>
          <a:bodyPr/>
          <a:lstStyle/>
          <a:p>
            <a:r>
              <a:rPr lang="en-US"/>
              <a:t>PRoblem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A96D628F-20D1-0F4D-82E5-4BCBD460B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6088" y="874726"/>
            <a:ext cx="4772024" cy="935641"/>
          </a:xfrm>
        </p:spPr>
        <p:txBody>
          <a:bodyPr>
            <a:spAutoFit/>
          </a:bodyPr>
          <a:lstStyle/>
          <a:p>
            <a:r>
              <a:rPr lang="en-US" dirty="0"/>
              <a:t>Building a winning pitch deck is hard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A1C41679-9775-224C-91DC-630D342656B8}"/>
              </a:ext>
            </a:extLst>
          </p:cNvPr>
          <p:cNvSpPr>
            <a:spLocks noChangeAspect="1"/>
          </p:cNvSpPr>
          <p:nvPr/>
        </p:nvSpPr>
        <p:spPr>
          <a:xfrm>
            <a:off x="6796088" y="3673739"/>
            <a:ext cx="360000" cy="322320"/>
          </a:xfrm>
          <a:custGeom>
            <a:avLst/>
            <a:gdLst>
              <a:gd name="connsiteX0" fmla="*/ 156340 w 298521"/>
              <a:gd name="connsiteY0" fmla="*/ 203785 h 267276"/>
              <a:gd name="connsiteX1" fmla="*/ 158309 w 298521"/>
              <a:gd name="connsiteY1" fmla="*/ 205390 h 267276"/>
              <a:gd name="connsiteX2" fmla="*/ 159915 w 298521"/>
              <a:gd name="connsiteY2" fmla="*/ 207358 h 267276"/>
              <a:gd name="connsiteX3" fmla="*/ 161107 w 298521"/>
              <a:gd name="connsiteY3" fmla="*/ 209585 h 267276"/>
              <a:gd name="connsiteX4" fmla="*/ 161832 w 298521"/>
              <a:gd name="connsiteY4" fmla="*/ 212019 h 267276"/>
              <a:gd name="connsiteX5" fmla="*/ 162092 w 298521"/>
              <a:gd name="connsiteY5" fmla="*/ 214505 h 267276"/>
              <a:gd name="connsiteX6" fmla="*/ 161832 w 298521"/>
              <a:gd name="connsiteY6" fmla="*/ 217042 h 267276"/>
              <a:gd name="connsiteX7" fmla="*/ 161107 w 298521"/>
              <a:gd name="connsiteY7" fmla="*/ 219477 h 267276"/>
              <a:gd name="connsiteX8" fmla="*/ 159915 w 298521"/>
              <a:gd name="connsiteY8" fmla="*/ 221703 h 267276"/>
              <a:gd name="connsiteX9" fmla="*/ 158309 w 298521"/>
              <a:gd name="connsiteY9" fmla="*/ 223671 h 267276"/>
              <a:gd name="connsiteX10" fmla="*/ 149139 w 298521"/>
              <a:gd name="connsiteY10" fmla="*/ 227400 h 267276"/>
              <a:gd name="connsiteX11" fmla="*/ 146600 w 298521"/>
              <a:gd name="connsiteY11" fmla="*/ 227400 h 267276"/>
              <a:gd name="connsiteX12" fmla="*/ 144165 w 298521"/>
              <a:gd name="connsiteY12" fmla="*/ 226623 h 267276"/>
              <a:gd name="connsiteX13" fmla="*/ 141937 w 298521"/>
              <a:gd name="connsiteY13" fmla="*/ 225432 h 267276"/>
              <a:gd name="connsiteX14" fmla="*/ 139968 w 298521"/>
              <a:gd name="connsiteY14" fmla="*/ 223827 h 267276"/>
              <a:gd name="connsiteX15" fmla="*/ 138362 w 298521"/>
              <a:gd name="connsiteY15" fmla="*/ 221859 h 267276"/>
              <a:gd name="connsiteX16" fmla="*/ 137170 w 298521"/>
              <a:gd name="connsiteY16" fmla="*/ 219632 h 267276"/>
              <a:gd name="connsiteX17" fmla="*/ 136445 w 298521"/>
              <a:gd name="connsiteY17" fmla="*/ 217198 h 267276"/>
              <a:gd name="connsiteX18" fmla="*/ 136445 w 298521"/>
              <a:gd name="connsiteY18" fmla="*/ 212019 h 267276"/>
              <a:gd name="connsiteX19" fmla="*/ 137170 w 298521"/>
              <a:gd name="connsiteY19" fmla="*/ 209585 h 267276"/>
              <a:gd name="connsiteX20" fmla="*/ 138362 w 298521"/>
              <a:gd name="connsiteY20" fmla="*/ 207358 h 267276"/>
              <a:gd name="connsiteX21" fmla="*/ 139968 w 298521"/>
              <a:gd name="connsiteY21" fmla="*/ 205390 h 267276"/>
              <a:gd name="connsiteX22" fmla="*/ 156340 w 298521"/>
              <a:gd name="connsiteY22" fmla="*/ 203785 h 267276"/>
              <a:gd name="connsiteX23" fmla="*/ 149139 w 298521"/>
              <a:gd name="connsiteY23" fmla="*/ 67739 h 267276"/>
              <a:gd name="connsiteX24" fmla="*/ 158724 w 298521"/>
              <a:gd name="connsiteY24" fmla="*/ 77320 h 267276"/>
              <a:gd name="connsiteX25" fmla="*/ 158724 w 298521"/>
              <a:gd name="connsiteY25" fmla="*/ 176441 h 267276"/>
              <a:gd name="connsiteX26" fmla="*/ 149139 w 298521"/>
              <a:gd name="connsiteY26" fmla="*/ 186022 h 267276"/>
              <a:gd name="connsiteX27" fmla="*/ 139554 w 298521"/>
              <a:gd name="connsiteY27" fmla="*/ 176441 h 267276"/>
              <a:gd name="connsiteX28" fmla="*/ 139554 w 298521"/>
              <a:gd name="connsiteY28" fmla="*/ 77320 h 267276"/>
              <a:gd name="connsiteX29" fmla="*/ 149139 w 298521"/>
              <a:gd name="connsiteY29" fmla="*/ 67739 h 267276"/>
              <a:gd name="connsiteX30" fmla="*/ 149087 w 298521"/>
              <a:gd name="connsiteY30" fmla="*/ 0 h 267276"/>
              <a:gd name="connsiteX31" fmla="*/ 176703 w 298521"/>
              <a:gd name="connsiteY31" fmla="*/ 18592 h 267276"/>
              <a:gd name="connsiteX32" fmla="*/ 172620 w 298521"/>
              <a:gd name="connsiteY32" fmla="*/ 31513 h 267276"/>
              <a:gd name="connsiteX33" fmla="*/ 160123 w 298521"/>
              <a:gd name="connsiteY33" fmla="*/ 28172 h 267276"/>
              <a:gd name="connsiteX34" fmla="*/ 149087 w 298521"/>
              <a:gd name="connsiteY34" fmla="*/ 19161 h 267276"/>
              <a:gd name="connsiteX35" fmla="*/ 138051 w 298521"/>
              <a:gd name="connsiteY35" fmla="*/ 28172 h 267276"/>
              <a:gd name="connsiteX36" fmla="*/ 22045 w 298521"/>
              <a:gd name="connsiteY36" fmla="*/ 229056 h 267276"/>
              <a:gd name="connsiteX37" fmla="*/ 20926 w 298521"/>
              <a:gd name="connsiteY37" fmla="*/ 244909 h 267276"/>
              <a:gd name="connsiteX38" fmla="*/ 33081 w 298521"/>
              <a:gd name="connsiteY38" fmla="*/ 248166 h 267276"/>
              <a:gd name="connsiteX39" fmla="*/ 265145 w 298521"/>
              <a:gd name="connsiteY39" fmla="*/ 248166 h 267276"/>
              <a:gd name="connsiteX40" fmla="*/ 278461 w 298521"/>
              <a:gd name="connsiteY40" fmla="*/ 242987 h 267276"/>
              <a:gd name="connsiteX41" fmla="*/ 276181 w 298521"/>
              <a:gd name="connsiteY41" fmla="*/ 228901 h 267276"/>
              <a:gd name="connsiteX42" fmla="*/ 174009 w 298521"/>
              <a:gd name="connsiteY42" fmla="*/ 52046 h 267276"/>
              <a:gd name="connsiteX43" fmla="*/ 178091 w 298521"/>
              <a:gd name="connsiteY43" fmla="*/ 39126 h 267276"/>
              <a:gd name="connsiteX44" fmla="*/ 190588 w 298521"/>
              <a:gd name="connsiteY44" fmla="*/ 42466 h 267276"/>
              <a:gd name="connsiteX45" fmla="*/ 292761 w 298521"/>
              <a:gd name="connsiteY45" fmla="*/ 219320 h 267276"/>
              <a:gd name="connsiteX46" fmla="*/ 295040 w 298521"/>
              <a:gd name="connsiteY46" fmla="*/ 252516 h 267276"/>
              <a:gd name="connsiteX47" fmla="*/ 265197 w 298521"/>
              <a:gd name="connsiteY47" fmla="*/ 267276 h 267276"/>
              <a:gd name="connsiteX48" fmla="*/ 33392 w 298521"/>
              <a:gd name="connsiteY48" fmla="*/ 267276 h 267276"/>
              <a:gd name="connsiteX49" fmla="*/ 3497 w 298521"/>
              <a:gd name="connsiteY49" fmla="*/ 252672 h 267276"/>
              <a:gd name="connsiteX50" fmla="*/ 5777 w 298521"/>
              <a:gd name="connsiteY50" fmla="*/ 219476 h 267276"/>
              <a:gd name="connsiteX51" fmla="*/ 121472 w 298521"/>
              <a:gd name="connsiteY51" fmla="*/ 18592 h 267276"/>
              <a:gd name="connsiteX52" fmla="*/ 149087 w 298521"/>
              <a:gd name="connsiteY52" fmla="*/ 0 h 267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98521" h="267276">
                <a:moveTo>
                  <a:pt x="156340" y="203785"/>
                </a:moveTo>
                <a:cubicBezTo>
                  <a:pt x="157055" y="204246"/>
                  <a:pt x="157713" y="204784"/>
                  <a:pt x="158309" y="205390"/>
                </a:cubicBezTo>
                <a:cubicBezTo>
                  <a:pt x="158910" y="205986"/>
                  <a:pt x="159449" y="206649"/>
                  <a:pt x="159915" y="207358"/>
                </a:cubicBezTo>
                <a:cubicBezTo>
                  <a:pt x="160392" y="208057"/>
                  <a:pt x="160791" y="208803"/>
                  <a:pt x="161107" y="209585"/>
                </a:cubicBezTo>
                <a:cubicBezTo>
                  <a:pt x="161428" y="210372"/>
                  <a:pt x="161672" y="211185"/>
                  <a:pt x="161832" y="212019"/>
                </a:cubicBezTo>
                <a:cubicBezTo>
                  <a:pt x="162019" y="212832"/>
                  <a:pt x="162107" y="213671"/>
                  <a:pt x="162092" y="214505"/>
                </a:cubicBezTo>
                <a:cubicBezTo>
                  <a:pt x="162112" y="215359"/>
                  <a:pt x="162024" y="216209"/>
                  <a:pt x="161832" y="217042"/>
                </a:cubicBezTo>
                <a:cubicBezTo>
                  <a:pt x="161672" y="217876"/>
                  <a:pt x="161428" y="218689"/>
                  <a:pt x="161107" y="219477"/>
                </a:cubicBezTo>
                <a:cubicBezTo>
                  <a:pt x="160791" y="220259"/>
                  <a:pt x="160392" y="221004"/>
                  <a:pt x="159915" y="221703"/>
                </a:cubicBezTo>
                <a:cubicBezTo>
                  <a:pt x="159449" y="222413"/>
                  <a:pt x="158910" y="223076"/>
                  <a:pt x="158309" y="223671"/>
                </a:cubicBezTo>
                <a:cubicBezTo>
                  <a:pt x="155859" y="226069"/>
                  <a:pt x="152569" y="227410"/>
                  <a:pt x="149139" y="227400"/>
                </a:cubicBezTo>
                <a:cubicBezTo>
                  <a:pt x="148294" y="227478"/>
                  <a:pt x="147444" y="227478"/>
                  <a:pt x="146600" y="227400"/>
                </a:cubicBezTo>
                <a:cubicBezTo>
                  <a:pt x="145761" y="227234"/>
                  <a:pt x="144942" y="226975"/>
                  <a:pt x="144165" y="226623"/>
                </a:cubicBezTo>
                <a:cubicBezTo>
                  <a:pt x="143388" y="226297"/>
                  <a:pt x="142642" y="225898"/>
                  <a:pt x="141937" y="225432"/>
                </a:cubicBezTo>
                <a:cubicBezTo>
                  <a:pt x="141232" y="224956"/>
                  <a:pt x="140574" y="224422"/>
                  <a:pt x="139968" y="223827"/>
                </a:cubicBezTo>
                <a:cubicBezTo>
                  <a:pt x="139367" y="223231"/>
                  <a:pt x="138828" y="222568"/>
                  <a:pt x="138362" y="221859"/>
                </a:cubicBezTo>
                <a:cubicBezTo>
                  <a:pt x="137906" y="221149"/>
                  <a:pt x="137507" y="220403"/>
                  <a:pt x="137170" y="219632"/>
                </a:cubicBezTo>
                <a:cubicBezTo>
                  <a:pt x="136849" y="218845"/>
                  <a:pt x="136606" y="218032"/>
                  <a:pt x="136445" y="217198"/>
                </a:cubicBezTo>
                <a:cubicBezTo>
                  <a:pt x="136077" y="215489"/>
                  <a:pt x="136077" y="213728"/>
                  <a:pt x="136445" y="212019"/>
                </a:cubicBezTo>
                <a:cubicBezTo>
                  <a:pt x="136606" y="211185"/>
                  <a:pt x="136849" y="210372"/>
                  <a:pt x="137170" y="209585"/>
                </a:cubicBezTo>
                <a:cubicBezTo>
                  <a:pt x="137507" y="208813"/>
                  <a:pt x="137906" y="208068"/>
                  <a:pt x="138362" y="207358"/>
                </a:cubicBezTo>
                <a:cubicBezTo>
                  <a:pt x="138828" y="206649"/>
                  <a:pt x="139367" y="205986"/>
                  <a:pt x="139968" y="205390"/>
                </a:cubicBezTo>
                <a:cubicBezTo>
                  <a:pt x="144341" y="201014"/>
                  <a:pt x="151201" y="200341"/>
                  <a:pt x="156340" y="203785"/>
                </a:cubicBezTo>
                <a:close/>
                <a:moveTo>
                  <a:pt x="149139" y="67739"/>
                </a:moveTo>
                <a:cubicBezTo>
                  <a:pt x="154434" y="67739"/>
                  <a:pt x="158724" y="72027"/>
                  <a:pt x="158724" y="77320"/>
                </a:cubicBezTo>
                <a:lnTo>
                  <a:pt x="158724" y="176441"/>
                </a:lnTo>
                <a:cubicBezTo>
                  <a:pt x="158724" y="181734"/>
                  <a:pt x="154434" y="186022"/>
                  <a:pt x="149139" y="186022"/>
                </a:cubicBezTo>
                <a:cubicBezTo>
                  <a:pt x="143844" y="186022"/>
                  <a:pt x="139554" y="181734"/>
                  <a:pt x="139554" y="176441"/>
                </a:cubicBezTo>
                <a:lnTo>
                  <a:pt x="139554" y="77320"/>
                </a:lnTo>
                <a:cubicBezTo>
                  <a:pt x="139554" y="72027"/>
                  <a:pt x="143844" y="67739"/>
                  <a:pt x="149139" y="67739"/>
                </a:cubicBezTo>
                <a:close/>
                <a:moveTo>
                  <a:pt x="149087" y="0"/>
                </a:moveTo>
                <a:cubicBezTo>
                  <a:pt x="159812" y="0"/>
                  <a:pt x="169812" y="6784"/>
                  <a:pt x="176703" y="18592"/>
                </a:cubicBezTo>
                <a:cubicBezTo>
                  <a:pt x="179143" y="23289"/>
                  <a:pt x="177314" y="29068"/>
                  <a:pt x="172620" y="31513"/>
                </a:cubicBezTo>
                <a:cubicBezTo>
                  <a:pt x="168216" y="33797"/>
                  <a:pt x="162797" y="32352"/>
                  <a:pt x="160123" y="28172"/>
                </a:cubicBezTo>
                <a:cubicBezTo>
                  <a:pt x="156807" y="22424"/>
                  <a:pt x="152818" y="19161"/>
                  <a:pt x="149087" y="19161"/>
                </a:cubicBezTo>
                <a:cubicBezTo>
                  <a:pt x="145357" y="19161"/>
                  <a:pt x="141367" y="22424"/>
                  <a:pt x="138051" y="28172"/>
                </a:cubicBezTo>
                <a:lnTo>
                  <a:pt x="22045" y="229056"/>
                </a:lnTo>
                <a:cubicBezTo>
                  <a:pt x="17357" y="233127"/>
                  <a:pt x="16859" y="240222"/>
                  <a:pt x="20926" y="244909"/>
                </a:cubicBezTo>
                <a:cubicBezTo>
                  <a:pt x="23937" y="248373"/>
                  <a:pt x="28745" y="249663"/>
                  <a:pt x="33081" y="248166"/>
                </a:cubicBezTo>
                <a:lnTo>
                  <a:pt x="265145" y="248166"/>
                </a:lnTo>
                <a:cubicBezTo>
                  <a:pt x="270171" y="248783"/>
                  <a:pt x="275176" y="246840"/>
                  <a:pt x="278461" y="242987"/>
                </a:cubicBezTo>
                <a:cubicBezTo>
                  <a:pt x="280145" y="238208"/>
                  <a:pt x="279284" y="232904"/>
                  <a:pt x="276181" y="228901"/>
                </a:cubicBezTo>
                <a:lnTo>
                  <a:pt x="174009" y="52046"/>
                </a:lnTo>
                <a:cubicBezTo>
                  <a:pt x="171568" y="47349"/>
                  <a:pt x="173397" y="41565"/>
                  <a:pt x="178091" y="39126"/>
                </a:cubicBezTo>
                <a:cubicBezTo>
                  <a:pt x="182495" y="36842"/>
                  <a:pt x="187915" y="38287"/>
                  <a:pt x="190588" y="42466"/>
                </a:cubicBezTo>
                <a:lnTo>
                  <a:pt x="292761" y="219320"/>
                </a:lnTo>
                <a:cubicBezTo>
                  <a:pt x="299548" y="231180"/>
                  <a:pt x="300377" y="243246"/>
                  <a:pt x="295040" y="252516"/>
                </a:cubicBezTo>
                <a:cubicBezTo>
                  <a:pt x="289704" y="261786"/>
                  <a:pt x="278823" y="267276"/>
                  <a:pt x="265197" y="267276"/>
                </a:cubicBezTo>
                <a:lnTo>
                  <a:pt x="33392" y="267276"/>
                </a:lnTo>
                <a:cubicBezTo>
                  <a:pt x="19714" y="267276"/>
                  <a:pt x="8834" y="262097"/>
                  <a:pt x="3497" y="252672"/>
                </a:cubicBezTo>
                <a:cubicBezTo>
                  <a:pt x="-1840" y="243246"/>
                  <a:pt x="-1062" y="231283"/>
                  <a:pt x="5777" y="219476"/>
                </a:cubicBezTo>
                <a:lnTo>
                  <a:pt x="121472" y="18592"/>
                </a:lnTo>
                <a:cubicBezTo>
                  <a:pt x="128311" y="6784"/>
                  <a:pt x="138362" y="0"/>
                  <a:pt x="149087" y="0"/>
                </a:cubicBezTo>
                <a:close/>
              </a:path>
            </a:pathLst>
          </a:custGeom>
          <a:solidFill>
            <a:schemeClr val="accent1"/>
          </a:solidFill>
          <a:ln w="51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09BCE5C3-EEB0-964F-AD6C-BF7A210FED63}"/>
              </a:ext>
            </a:extLst>
          </p:cNvPr>
          <p:cNvSpPr>
            <a:spLocks noChangeAspect="1"/>
          </p:cNvSpPr>
          <p:nvPr/>
        </p:nvSpPr>
        <p:spPr>
          <a:xfrm>
            <a:off x="6816356" y="4621254"/>
            <a:ext cx="319465" cy="318771"/>
          </a:xfrm>
          <a:custGeom>
            <a:avLst/>
            <a:gdLst>
              <a:gd name="connsiteX0" fmla="*/ 173660 w 289530"/>
              <a:gd name="connsiteY0" fmla="*/ 160064 h 288901"/>
              <a:gd name="connsiteX1" fmla="*/ 173702 w 289530"/>
              <a:gd name="connsiteY1" fmla="*/ 160105 h 288901"/>
              <a:gd name="connsiteX2" fmla="*/ 286236 w 289530"/>
              <a:gd name="connsiteY2" fmla="*/ 272536 h 288901"/>
              <a:gd name="connsiteX3" fmla="*/ 286153 w 289530"/>
              <a:gd name="connsiteY3" fmla="*/ 286084 h 288901"/>
              <a:gd name="connsiteX4" fmla="*/ 279449 w 289530"/>
              <a:gd name="connsiteY4" fmla="*/ 288850 h 288901"/>
              <a:gd name="connsiteX5" fmla="*/ 279449 w 289530"/>
              <a:gd name="connsiteY5" fmla="*/ 288901 h 288901"/>
              <a:gd name="connsiteX6" fmla="*/ 272714 w 289530"/>
              <a:gd name="connsiteY6" fmla="*/ 286105 h 288901"/>
              <a:gd name="connsiteX7" fmla="*/ 160179 w 289530"/>
              <a:gd name="connsiteY7" fmla="*/ 173674 h 288901"/>
              <a:gd name="connsiteX8" fmla="*/ 160179 w 289530"/>
              <a:gd name="connsiteY8" fmla="*/ 160105 h 288901"/>
              <a:gd name="connsiteX9" fmla="*/ 173660 w 289530"/>
              <a:gd name="connsiteY9" fmla="*/ 160064 h 288901"/>
              <a:gd name="connsiteX10" fmla="*/ 15879 w 289530"/>
              <a:gd name="connsiteY10" fmla="*/ 2355 h 288901"/>
              <a:gd name="connsiteX11" fmla="*/ 16817 w 289530"/>
              <a:gd name="connsiteY11" fmla="*/ 3292 h 288901"/>
              <a:gd name="connsiteX12" fmla="*/ 144765 w 289530"/>
              <a:gd name="connsiteY12" fmla="*/ 131182 h 288901"/>
              <a:gd name="connsiteX13" fmla="*/ 272714 w 289530"/>
              <a:gd name="connsiteY13" fmla="*/ 3292 h 288901"/>
              <a:gd name="connsiteX14" fmla="*/ 286237 w 289530"/>
              <a:gd name="connsiteY14" fmla="*/ 2355 h 288901"/>
              <a:gd name="connsiteX15" fmla="*/ 287175 w 289530"/>
              <a:gd name="connsiteY15" fmla="*/ 15871 h 288901"/>
              <a:gd name="connsiteX16" fmla="*/ 286237 w 289530"/>
              <a:gd name="connsiteY16" fmla="*/ 16809 h 288901"/>
              <a:gd name="connsiteX17" fmla="*/ 16817 w 289530"/>
              <a:gd name="connsiteY17" fmla="*/ 286104 h 288901"/>
              <a:gd name="connsiteX18" fmla="*/ 10030 w 289530"/>
              <a:gd name="connsiteY18" fmla="*/ 288901 h 288901"/>
              <a:gd name="connsiteX19" fmla="*/ 527 w 289530"/>
              <a:gd name="connsiteY19" fmla="*/ 279237 h 288901"/>
              <a:gd name="connsiteX20" fmla="*/ 3294 w 289530"/>
              <a:gd name="connsiteY20" fmla="*/ 272588 h 288901"/>
              <a:gd name="connsiteX21" fmla="*/ 131242 w 289530"/>
              <a:gd name="connsiteY21" fmla="*/ 144698 h 288901"/>
              <a:gd name="connsiteX22" fmla="*/ 3294 w 289530"/>
              <a:gd name="connsiteY22" fmla="*/ 16809 h 288901"/>
              <a:gd name="connsiteX23" fmla="*/ 2356 w 289530"/>
              <a:gd name="connsiteY23" fmla="*/ 3292 h 288901"/>
              <a:gd name="connsiteX24" fmla="*/ 15879 w 289530"/>
              <a:gd name="connsiteY24" fmla="*/ 2355 h 28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9530" h="288901">
                <a:moveTo>
                  <a:pt x="173660" y="160064"/>
                </a:moveTo>
                <a:cubicBezTo>
                  <a:pt x="173676" y="160080"/>
                  <a:pt x="173686" y="160090"/>
                  <a:pt x="173702" y="160105"/>
                </a:cubicBezTo>
                <a:lnTo>
                  <a:pt x="286236" y="272536"/>
                </a:lnTo>
                <a:cubicBezTo>
                  <a:pt x="289956" y="276301"/>
                  <a:pt x="289920" y="282366"/>
                  <a:pt x="286153" y="286084"/>
                </a:cubicBezTo>
                <a:cubicBezTo>
                  <a:pt x="284366" y="287850"/>
                  <a:pt x="281962" y="288839"/>
                  <a:pt x="279449" y="288850"/>
                </a:cubicBezTo>
                <a:lnTo>
                  <a:pt x="279449" y="288901"/>
                </a:lnTo>
                <a:cubicBezTo>
                  <a:pt x="276921" y="288906"/>
                  <a:pt x="274496" y="287897"/>
                  <a:pt x="272714" y="286105"/>
                </a:cubicBezTo>
                <a:lnTo>
                  <a:pt x="160179" y="173674"/>
                </a:lnTo>
                <a:cubicBezTo>
                  <a:pt x="156454" y="169919"/>
                  <a:pt x="156454" y="163860"/>
                  <a:pt x="160179" y="160105"/>
                </a:cubicBezTo>
                <a:cubicBezTo>
                  <a:pt x="163889" y="156372"/>
                  <a:pt x="169925" y="156356"/>
                  <a:pt x="173660" y="160064"/>
                </a:cubicBezTo>
                <a:close/>
                <a:moveTo>
                  <a:pt x="15879" y="2355"/>
                </a:moveTo>
                <a:cubicBezTo>
                  <a:pt x="16210" y="2645"/>
                  <a:pt x="16526" y="2956"/>
                  <a:pt x="16817" y="3292"/>
                </a:cubicBezTo>
                <a:lnTo>
                  <a:pt x="144765" y="131182"/>
                </a:lnTo>
                <a:lnTo>
                  <a:pt x="272714" y="3292"/>
                </a:lnTo>
                <a:cubicBezTo>
                  <a:pt x="276190" y="-701"/>
                  <a:pt x="282242" y="-1120"/>
                  <a:pt x="286237" y="2355"/>
                </a:cubicBezTo>
                <a:cubicBezTo>
                  <a:pt x="290231" y="5825"/>
                  <a:pt x="290651" y="11879"/>
                  <a:pt x="287175" y="15871"/>
                </a:cubicBezTo>
                <a:cubicBezTo>
                  <a:pt x="286884" y="16203"/>
                  <a:pt x="286573" y="16519"/>
                  <a:pt x="286237" y="16809"/>
                </a:cubicBezTo>
                <a:lnTo>
                  <a:pt x="16817" y="286104"/>
                </a:lnTo>
                <a:cubicBezTo>
                  <a:pt x="15019" y="287907"/>
                  <a:pt x="12574" y="288911"/>
                  <a:pt x="10030" y="288901"/>
                </a:cubicBezTo>
                <a:cubicBezTo>
                  <a:pt x="4735" y="288854"/>
                  <a:pt x="481" y="284530"/>
                  <a:pt x="527" y="279237"/>
                </a:cubicBezTo>
                <a:cubicBezTo>
                  <a:pt x="548" y="276746"/>
                  <a:pt x="1543" y="274359"/>
                  <a:pt x="3294" y="272588"/>
                </a:cubicBezTo>
                <a:lnTo>
                  <a:pt x="131242" y="144698"/>
                </a:lnTo>
                <a:lnTo>
                  <a:pt x="3294" y="16809"/>
                </a:lnTo>
                <a:cubicBezTo>
                  <a:pt x="-701" y="13334"/>
                  <a:pt x="-1121" y="7285"/>
                  <a:pt x="2356" y="3292"/>
                </a:cubicBezTo>
                <a:cubicBezTo>
                  <a:pt x="5827" y="-701"/>
                  <a:pt x="11884" y="-1120"/>
                  <a:pt x="15879" y="2355"/>
                </a:cubicBezTo>
                <a:close/>
              </a:path>
            </a:pathLst>
          </a:custGeom>
          <a:solidFill>
            <a:schemeClr val="accent1"/>
          </a:solidFill>
          <a:ln w="51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9F1DC179-A0D7-8D4A-99F7-F370CBDFEC7C}"/>
              </a:ext>
            </a:extLst>
          </p:cNvPr>
          <p:cNvSpPr/>
          <p:nvPr/>
        </p:nvSpPr>
        <p:spPr>
          <a:xfrm>
            <a:off x="6796087" y="2745068"/>
            <a:ext cx="360002" cy="358888"/>
          </a:xfrm>
          <a:custGeom>
            <a:avLst/>
            <a:gdLst>
              <a:gd name="connsiteX0" fmla="*/ 149975 w 299743"/>
              <a:gd name="connsiteY0" fmla="*/ 58728 h 298816"/>
              <a:gd name="connsiteX1" fmla="*/ 159548 w 299743"/>
              <a:gd name="connsiteY1" fmla="*/ 68309 h 298816"/>
              <a:gd name="connsiteX2" fmla="*/ 159548 w 299743"/>
              <a:gd name="connsiteY2" fmla="*/ 145472 h 298816"/>
              <a:gd name="connsiteX3" fmla="*/ 206744 w 299743"/>
              <a:gd name="connsiteY3" fmla="*/ 192703 h 298816"/>
              <a:gd name="connsiteX4" fmla="*/ 206661 w 299743"/>
              <a:gd name="connsiteY4" fmla="*/ 206251 h 298816"/>
              <a:gd name="connsiteX5" fmla="*/ 199965 w 299743"/>
              <a:gd name="connsiteY5" fmla="*/ 209016 h 298816"/>
              <a:gd name="connsiteX6" fmla="*/ 193237 w 299743"/>
              <a:gd name="connsiteY6" fmla="*/ 206219 h 298816"/>
              <a:gd name="connsiteX7" fmla="*/ 143196 w 299743"/>
              <a:gd name="connsiteY7" fmla="*/ 156193 h 298816"/>
              <a:gd name="connsiteX8" fmla="*/ 140401 w 299743"/>
              <a:gd name="connsiteY8" fmla="*/ 149408 h 298816"/>
              <a:gd name="connsiteX9" fmla="*/ 140401 w 299743"/>
              <a:gd name="connsiteY9" fmla="*/ 68309 h 298816"/>
              <a:gd name="connsiteX10" fmla="*/ 149975 w 299743"/>
              <a:gd name="connsiteY10" fmla="*/ 58728 h 298816"/>
              <a:gd name="connsiteX11" fmla="*/ 140556 w 299743"/>
              <a:gd name="connsiteY11" fmla="*/ 21073 h 298816"/>
              <a:gd name="connsiteX12" fmla="*/ 99301 w 299743"/>
              <a:gd name="connsiteY12" fmla="*/ 29442 h 298816"/>
              <a:gd name="connsiteX13" fmla="*/ 25700 w 299743"/>
              <a:gd name="connsiteY13" fmla="*/ 110811 h 298816"/>
              <a:gd name="connsiteX14" fmla="*/ 21332 w 299743"/>
              <a:gd name="connsiteY14" fmla="*/ 139879 h 298816"/>
              <a:gd name="connsiteX15" fmla="*/ 34988 w 299743"/>
              <a:gd name="connsiteY15" fmla="*/ 139879 h 298816"/>
              <a:gd name="connsiteX16" fmla="*/ 45240 w 299743"/>
              <a:gd name="connsiteY16" fmla="*/ 148730 h 298816"/>
              <a:gd name="connsiteX17" fmla="*/ 36396 w 299743"/>
              <a:gd name="connsiteY17" fmla="*/ 158989 h 298816"/>
              <a:gd name="connsiteX18" fmla="*/ 34988 w 299743"/>
              <a:gd name="connsiteY18" fmla="*/ 158989 h 298816"/>
              <a:gd name="connsiteX19" fmla="*/ 21786 w 299743"/>
              <a:gd name="connsiteY19" fmla="*/ 158989 h 298816"/>
              <a:gd name="connsiteX20" fmla="*/ 30148 w 299743"/>
              <a:gd name="connsiteY20" fmla="*/ 200272 h 298816"/>
              <a:gd name="connsiteX21" fmla="*/ 111458 w 299743"/>
              <a:gd name="connsiteY21" fmla="*/ 273930 h 298816"/>
              <a:gd name="connsiteX22" fmla="*/ 140401 w 299743"/>
              <a:gd name="connsiteY22" fmla="*/ 278286 h 298816"/>
              <a:gd name="connsiteX23" fmla="*/ 140401 w 299743"/>
              <a:gd name="connsiteY23" fmla="*/ 264481 h 298816"/>
              <a:gd name="connsiteX24" fmla="*/ 149975 w 299743"/>
              <a:gd name="connsiteY24" fmla="*/ 254900 h 298816"/>
              <a:gd name="connsiteX25" fmla="*/ 159548 w 299743"/>
              <a:gd name="connsiteY25" fmla="*/ 264481 h 298816"/>
              <a:gd name="connsiteX26" fmla="*/ 159548 w 299743"/>
              <a:gd name="connsiteY26" fmla="*/ 278334 h 298816"/>
              <a:gd name="connsiteX27" fmla="*/ 188886 w 299743"/>
              <a:gd name="connsiteY27" fmla="*/ 273873 h 298816"/>
              <a:gd name="connsiteX28" fmla="*/ 270073 w 299743"/>
              <a:gd name="connsiteY28" fmla="*/ 200118 h 298816"/>
              <a:gd name="connsiteX29" fmla="*/ 278352 w 299743"/>
              <a:gd name="connsiteY29" fmla="*/ 158989 h 298816"/>
              <a:gd name="connsiteX30" fmla="*/ 264755 w 299743"/>
              <a:gd name="connsiteY30" fmla="*/ 158989 h 298816"/>
              <a:gd name="connsiteX31" fmla="*/ 254503 w 299743"/>
              <a:gd name="connsiteY31" fmla="*/ 150138 h 298816"/>
              <a:gd name="connsiteX32" fmla="*/ 263347 w 299743"/>
              <a:gd name="connsiteY32" fmla="*/ 139879 h 298816"/>
              <a:gd name="connsiteX33" fmla="*/ 264755 w 299743"/>
              <a:gd name="connsiteY33" fmla="*/ 139879 h 298816"/>
              <a:gd name="connsiteX34" fmla="*/ 278830 w 299743"/>
              <a:gd name="connsiteY34" fmla="*/ 139879 h 298816"/>
              <a:gd name="connsiteX35" fmla="*/ 274384 w 299743"/>
              <a:gd name="connsiteY35" fmla="*/ 110667 h 298816"/>
              <a:gd name="connsiteX36" fmla="*/ 200658 w 299743"/>
              <a:gd name="connsiteY36" fmla="*/ 29394 h 298816"/>
              <a:gd name="connsiteX37" fmla="*/ 159704 w 299743"/>
              <a:gd name="connsiteY37" fmla="*/ 21126 h 298816"/>
              <a:gd name="connsiteX38" fmla="*/ 159704 w 299743"/>
              <a:gd name="connsiteY38" fmla="*/ 34335 h 298816"/>
              <a:gd name="connsiteX39" fmla="*/ 150394 w 299743"/>
              <a:gd name="connsiteY39" fmla="*/ 44175 h 298816"/>
              <a:gd name="connsiteX40" fmla="*/ 149975 w 299743"/>
              <a:gd name="connsiteY40" fmla="*/ 44175 h 298816"/>
              <a:gd name="connsiteX41" fmla="*/ 140556 w 299743"/>
              <a:gd name="connsiteY41" fmla="*/ 34444 h 298816"/>
              <a:gd name="connsiteX42" fmla="*/ 140556 w 299743"/>
              <a:gd name="connsiteY42" fmla="*/ 34335 h 298816"/>
              <a:gd name="connsiteX43" fmla="*/ 149975 w 299743"/>
              <a:gd name="connsiteY43" fmla="*/ 0 h 298816"/>
              <a:gd name="connsiteX44" fmla="*/ 150104 w 299743"/>
              <a:gd name="connsiteY44" fmla="*/ 26 h 298816"/>
              <a:gd name="connsiteX45" fmla="*/ 150130 w 299743"/>
              <a:gd name="connsiteY45" fmla="*/ 0 h 298816"/>
              <a:gd name="connsiteX46" fmla="*/ 150169 w 299743"/>
              <a:gd name="connsiteY46" fmla="*/ 39 h 298816"/>
              <a:gd name="connsiteX47" fmla="*/ 208087 w 299743"/>
              <a:gd name="connsiteY47" fmla="*/ 11742 h 298816"/>
              <a:gd name="connsiteX48" fmla="*/ 292560 w 299743"/>
              <a:gd name="connsiteY48" fmla="*/ 104980 h 298816"/>
              <a:gd name="connsiteX49" fmla="*/ 299084 w 299743"/>
              <a:gd name="connsiteY49" fmla="*/ 148161 h 298816"/>
              <a:gd name="connsiteX50" fmla="*/ 299743 w 299743"/>
              <a:gd name="connsiteY50" fmla="*/ 148730 h 298816"/>
              <a:gd name="connsiteX51" fmla="*/ 299255 w 299743"/>
              <a:gd name="connsiteY51" fmla="*/ 149296 h 298816"/>
              <a:gd name="connsiteX52" fmla="*/ 299272 w 299743"/>
              <a:gd name="connsiteY52" fmla="*/ 149408 h 298816"/>
              <a:gd name="connsiteX53" fmla="*/ 208062 w 299743"/>
              <a:gd name="connsiteY53" fmla="*/ 287033 h 298816"/>
              <a:gd name="connsiteX54" fmla="*/ 149977 w 299743"/>
              <a:gd name="connsiteY54" fmla="*/ 298815 h 298816"/>
              <a:gd name="connsiteX55" fmla="*/ 149975 w 299743"/>
              <a:gd name="connsiteY55" fmla="*/ 298816 h 298816"/>
              <a:gd name="connsiteX56" fmla="*/ 149974 w 299743"/>
              <a:gd name="connsiteY56" fmla="*/ 298815 h 298816"/>
              <a:gd name="connsiteX57" fmla="*/ 105579 w 299743"/>
              <a:gd name="connsiteY57" fmla="*/ 292098 h 298816"/>
              <a:gd name="connsiteX58" fmla="*/ 12411 w 299743"/>
              <a:gd name="connsiteY58" fmla="*/ 207563 h 298816"/>
              <a:gd name="connsiteX59" fmla="*/ 999 w 299743"/>
              <a:gd name="connsiteY59" fmla="*/ 151001 h 298816"/>
              <a:gd name="connsiteX60" fmla="*/ 0 w 299743"/>
              <a:gd name="connsiteY60" fmla="*/ 150138 h 298816"/>
              <a:gd name="connsiteX61" fmla="*/ 693 w 299743"/>
              <a:gd name="connsiteY61" fmla="*/ 149335 h 298816"/>
              <a:gd name="connsiteX62" fmla="*/ 12411 w 299743"/>
              <a:gd name="connsiteY62" fmla="*/ 91253 h 298816"/>
              <a:gd name="connsiteX63" fmla="*/ 149975 w 299743"/>
              <a:gd name="connsiteY63" fmla="*/ 0 h 29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99743" h="298816">
                <a:moveTo>
                  <a:pt x="149975" y="58728"/>
                </a:moveTo>
                <a:cubicBezTo>
                  <a:pt x="155263" y="58728"/>
                  <a:pt x="159548" y="63016"/>
                  <a:pt x="159548" y="68309"/>
                </a:cubicBezTo>
                <a:lnTo>
                  <a:pt x="159548" y="145472"/>
                </a:lnTo>
                <a:lnTo>
                  <a:pt x="206744" y="192703"/>
                </a:lnTo>
                <a:cubicBezTo>
                  <a:pt x="210459" y="196468"/>
                  <a:pt x="210423" y="202532"/>
                  <a:pt x="206661" y="206251"/>
                </a:cubicBezTo>
                <a:cubicBezTo>
                  <a:pt x="204876" y="208017"/>
                  <a:pt x="202469" y="209006"/>
                  <a:pt x="199965" y="209016"/>
                </a:cubicBezTo>
                <a:cubicBezTo>
                  <a:pt x="197439" y="209021"/>
                  <a:pt x="195017" y="208011"/>
                  <a:pt x="193237" y="206219"/>
                </a:cubicBezTo>
                <a:lnTo>
                  <a:pt x="143196" y="156193"/>
                </a:lnTo>
                <a:cubicBezTo>
                  <a:pt x="141421" y="154380"/>
                  <a:pt x="140417" y="151946"/>
                  <a:pt x="140401" y="149408"/>
                </a:cubicBezTo>
                <a:lnTo>
                  <a:pt x="140401" y="68309"/>
                </a:lnTo>
                <a:cubicBezTo>
                  <a:pt x="140401" y="63016"/>
                  <a:pt x="144686" y="58728"/>
                  <a:pt x="149975" y="58728"/>
                </a:cubicBezTo>
                <a:close/>
                <a:moveTo>
                  <a:pt x="140556" y="21073"/>
                </a:moveTo>
                <a:lnTo>
                  <a:pt x="99301" y="29442"/>
                </a:lnTo>
                <a:cubicBezTo>
                  <a:pt x="64265" y="44304"/>
                  <a:pt x="37083" y="74081"/>
                  <a:pt x="25700" y="110811"/>
                </a:cubicBezTo>
                <a:lnTo>
                  <a:pt x="21332" y="139879"/>
                </a:lnTo>
                <a:lnTo>
                  <a:pt x="34988" y="139879"/>
                </a:lnTo>
                <a:cubicBezTo>
                  <a:pt x="40261" y="139491"/>
                  <a:pt x="44851" y="143452"/>
                  <a:pt x="45240" y="148730"/>
                </a:cubicBezTo>
                <a:cubicBezTo>
                  <a:pt x="45628" y="154007"/>
                  <a:pt x="41669" y="158600"/>
                  <a:pt x="36396" y="158989"/>
                </a:cubicBezTo>
                <a:cubicBezTo>
                  <a:pt x="35925" y="159025"/>
                  <a:pt x="35454" y="159025"/>
                  <a:pt x="34988" y="158989"/>
                </a:cubicBezTo>
                <a:lnTo>
                  <a:pt x="21786" y="158989"/>
                </a:lnTo>
                <a:lnTo>
                  <a:pt x="30148" y="200272"/>
                </a:lnTo>
                <a:cubicBezTo>
                  <a:pt x="45000" y="235334"/>
                  <a:pt x="74756" y="262538"/>
                  <a:pt x="111458" y="273930"/>
                </a:cubicBezTo>
                <a:lnTo>
                  <a:pt x="140401" y="278286"/>
                </a:lnTo>
                <a:lnTo>
                  <a:pt x="140401" y="264481"/>
                </a:lnTo>
                <a:cubicBezTo>
                  <a:pt x="140401" y="259188"/>
                  <a:pt x="144686" y="254900"/>
                  <a:pt x="149975" y="254900"/>
                </a:cubicBezTo>
                <a:cubicBezTo>
                  <a:pt x="155263" y="254900"/>
                  <a:pt x="159548" y="259188"/>
                  <a:pt x="159548" y="264481"/>
                </a:cubicBezTo>
                <a:lnTo>
                  <a:pt x="159548" y="278334"/>
                </a:lnTo>
                <a:lnTo>
                  <a:pt x="188886" y="273873"/>
                </a:lnTo>
                <a:cubicBezTo>
                  <a:pt x="225562" y="262429"/>
                  <a:pt x="255270" y="235192"/>
                  <a:pt x="270073" y="200118"/>
                </a:cubicBezTo>
                <a:lnTo>
                  <a:pt x="278352" y="158989"/>
                </a:lnTo>
                <a:lnTo>
                  <a:pt x="264755" y="158989"/>
                </a:lnTo>
                <a:cubicBezTo>
                  <a:pt x="259482" y="159377"/>
                  <a:pt x="254891" y="155415"/>
                  <a:pt x="254503" y="150138"/>
                </a:cubicBezTo>
                <a:cubicBezTo>
                  <a:pt x="254115" y="144861"/>
                  <a:pt x="258074" y="140267"/>
                  <a:pt x="263347" y="139879"/>
                </a:cubicBezTo>
                <a:cubicBezTo>
                  <a:pt x="263818" y="139843"/>
                  <a:pt x="264289" y="139843"/>
                  <a:pt x="264755" y="139879"/>
                </a:cubicBezTo>
                <a:lnTo>
                  <a:pt x="278830" y="139879"/>
                </a:lnTo>
                <a:lnTo>
                  <a:pt x="274384" y="110667"/>
                </a:lnTo>
                <a:cubicBezTo>
                  <a:pt x="262936" y="73957"/>
                  <a:pt x="235713" y="44219"/>
                  <a:pt x="200658" y="29394"/>
                </a:cubicBezTo>
                <a:lnTo>
                  <a:pt x="159704" y="21126"/>
                </a:lnTo>
                <a:lnTo>
                  <a:pt x="159704" y="34335"/>
                </a:lnTo>
                <a:cubicBezTo>
                  <a:pt x="159849" y="39623"/>
                  <a:pt x="155677" y="44030"/>
                  <a:pt x="150394" y="44175"/>
                </a:cubicBezTo>
                <a:cubicBezTo>
                  <a:pt x="150254" y="44175"/>
                  <a:pt x="150114" y="44175"/>
                  <a:pt x="149975" y="44175"/>
                </a:cubicBezTo>
                <a:cubicBezTo>
                  <a:pt x="144686" y="44092"/>
                  <a:pt x="140468" y="39737"/>
                  <a:pt x="140556" y="34444"/>
                </a:cubicBezTo>
                <a:cubicBezTo>
                  <a:pt x="140556" y="34408"/>
                  <a:pt x="140556" y="34372"/>
                  <a:pt x="140556" y="34335"/>
                </a:cubicBezTo>
                <a:close/>
                <a:moveTo>
                  <a:pt x="149975" y="0"/>
                </a:moveTo>
                <a:lnTo>
                  <a:pt x="150104" y="26"/>
                </a:lnTo>
                <a:lnTo>
                  <a:pt x="150130" y="0"/>
                </a:lnTo>
                <a:lnTo>
                  <a:pt x="150169" y="39"/>
                </a:lnTo>
                <a:lnTo>
                  <a:pt x="208087" y="11742"/>
                </a:lnTo>
                <a:cubicBezTo>
                  <a:pt x="248276" y="28753"/>
                  <a:pt x="279473" y="62875"/>
                  <a:pt x="292560" y="104980"/>
                </a:cubicBezTo>
                <a:lnTo>
                  <a:pt x="299084" y="148161"/>
                </a:lnTo>
                <a:lnTo>
                  <a:pt x="299743" y="148730"/>
                </a:lnTo>
                <a:lnTo>
                  <a:pt x="299255" y="149296"/>
                </a:lnTo>
                <a:lnTo>
                  <a:pt x="299272" y="149408"/>
                </a:lnTo>
                <a:cubicBezTo>
                  <a:pt x="299206" y="211270"/>
                  <a:pt x="261622" y="264332"/>
                  <a:pt x="208062" y="287033"/>
                </a:cubicBezTo>
                <a:lnTo>
                  <a:pt x="149977" y="298815"/>
                </a:lnTo>
                <a:lnTo>
                  <a:pt x="149975" y="298816"/>
                </a:lnTo>
                <a:lnTo>
                  <a:pt x="149974" y="298815"/>
                </a:lnTo>
                <a:lnTo>
                  <a:pt x="105579" y="292098"/>
                </a:lnTo>
                <a:cubicBezTo>
                  <a:pt x="63505" y="279002"/>
                  <a:pt x="29410" y="247781"/>
                  <a:pt x="12411" y="207563"/>
                </a:cubicBezTo>
                <a:lnTo>
                  <a:pt x="999" y="151001"/>
                </a:lnTo>
                <a:lnTo>
                  <a:pt x="0" y="150138"/>
                </a:lnTo>
                <a:lnTo>
                  <a:pt x="693" y="149335"/>
                </a:lnTo>
                <a:lnTo>
                  <a:pt x="12411" y="91253"/>
                </a:lnTo>
                <a:cubicBezTo>
                  <a:pt x="35076" y="37629"/>
                  <a:pt x="88136" y="0"/>
                  <a:pt x="149975" y="0"/>
                </a:cubicBezTo>
                <a:close/>
              </a:path>
            </a:pathLst>
          </a:custGeom>
          <a:solidFill>
            <a:schemeClr val="accent1"/>
          </a:solidFill>
          <a:ln w="5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3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0310F-32C8-B447-A361-7C78433699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23887" y="6464102"/>
            <a:ext cx="555374" cy="221181"/>
          </a:xfrm>
        </p:spPr>
        <p:txBody>
          <a:bodyPr/>
          <a:lstStyle/>
          <a:p>
            <a:fld id="{529B8128-15F1-4FF9-BF2A-FC47D945C495}" type="slidenum">
              <a:rPr lang="pt-BR" smtClean="0"/>
              <a:pPr/>
              <a:t>13</a:t>
            </a:fld>
            <a:endParaRPr lang="pt-BR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6E2750-7FAB-E444-A179-C2553807D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727270"/>
            <a:ext cx="3120230" cy="1403461"/>
          </a:xfrm>
        </p:spPr>
        <p:txBody>
          <a:bodyPr/>
          <a:lstStyle/>
          <a:p>
            <a:r>
              <a:rPr lang="en-US" dirty="0"/>
              <a:t>Building a winning pitch deck is hard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E4F4563-5511-9946-8C9E-C2EA4CBE0D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68800" y="1287463"/>
            <a:ext cx="3455988" cy="4283075"/>
          </a:xfrm>
        </p:spPr>
        <p:txBody>
          <a:bodyPr/>
          <a:lstStyle/>
          <a:p>
            <a:r>
              <a:rPr lang="en-US" dirty="0"/>
              <a:t>Limited</a:t>
            </a:r>
            <a:br>
              <a:rPr lang="en-US" dirty="0"/>
            </a:br>
            <a:r>
              <a:rPr lang="en-US" dirty="0"/>
              <a:t>storytelling skills</a:t>
            </a:r>
          </a:p>
          <a:p>
            <a:pPr lvl="1"/>
            <a:r>
              <a:rPr lang="en-US" dirty="0"/>
              <a:t>Founders struggle to create content and most can’t craft a clear narrative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839C5DB-5260-884D-8937-1B37B3267D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31175" y="1287463"/>
            <a:ext cx="3455988" cy="4283075"/>
          </a:xfrm>
        </p:spPr>
        <p:txBody>
          <a:bodyPr/>
          <a:lstStyle/>
          <a:p>
            <a:r>
              <a:rPr lang="en-US" dirty="0"/>
              <a:t>Limited</a:t>
            </a:r>
            <a:br>
              <a:rPr lang="en-US" dirty="0"/>
            </a:br>
            <a:r>
              <a:rPr lang="en-US" dirty="0"/>
              <a:t>design skills</a:t>
            </a:r>
          </a:p>
          <a:p>
            <a:pPr lvl="1"/>
            <a:r>
              <a:rPr lang="en-US" dirty="0"/>
              <a:t>Decks look unprofessional and confusing, and often don’t display data properly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38DA47-12A7-C14A-8163-30B05A0A03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3888" y="514542"/>
            <a:ext cx="3120230" cy="166584"/>
          </a:xfrm>
        </p:spPr>
        <p:txBody>
          <a:bodyPr/>
          <a:lstStyle/>
          <a:p>
            <a:r>
              <a:rPr lang="en-US" dirty="0" err="1"/>
              <a:t>PRoblem</a:t>
            </a:r>
            <a:endParaRPr lang="en-US" dirty="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1748889-4CCB-C64D-90BA-E186D6798B11}"/>
              </a:ext>
            </a:extLst>
          </p:cNvPr>
          <p:cNvSpPr>
            <a:spLocks noChangeAspect="1"/>
          </p:cNvSpPr>
          <p:nvPr/>
        </p:nvSpPr>
        <p:spPr>
          <a:xfrm>
            <a:off x="5863843" y="2268620"/>
            <a:ext cx="465902" cy="428163"/>
          </a:xfrm>
          <a:custGeom>
            <a:avLst/>
            <a:gdLst>
              <a:gd name="connsiteX0" fmla="*/ 80393 w 298545"/>
              <a:gd name="connsiteY0" fmla="*/ 274362 h 274362"/>
              <a:gd name="connsiteX1" fmla="*/ 70819 w 298545"/>
              <a:gd name="connsiteY1" fmla="*/ 264885 h 274362"/>
              <a:gd name="connsiteX2" fmla="*/ 70819 w 298545"/>
              <a:gd name="connsiteY2" fmla="*/ 264678 h 274362"/>
              <a:gd name="connsiteX3" fmla="*/ 71699 w 298545"/>
              <a:gd name="connsiteY3" fmla="*/ 204449 h 274362"/>
              <a:gd name="connsiteX4" fmla="*/ 492 w 298545"/>
              <a:gd name="connsiteY4" fmla="*/ 120242 h 274362"/>
              <a:gd name="connsiteX5" fmla="*/ 27557 w 298545"/>
              <a:gd name="connsiteY5" fmla="*/ 46185 h 274362"/>
              <a:gd name="connsiteX6" fmla="*/ 158120 w 298545"/>
              <a:gd name="connsiteY6" fmla="*/ 198 h 274362"/>
              <a:gd name="connsiteX7" fmla="*/ 275539 w 298545"/>
              <a:gd name="connsiteY7" fmla="*/ 51985 h 274362"/>
              <a:gd name="connsiteX8" fmla="*/ 297740 w 298545"/>
              <a:gd name="connsiteY8" fmla="*/ 125887 h 274362"/>
              <a:gd name="connsiteX9" fmla="*/ 159362 w 298545"/>
              <a:gd name="connsiteY9" fmla="*/ 219363 h 274362"/>
              <a:gd name="connsiteX10" fmla="*/ 149111 w 298545"/>
              <a:gd name="connsiteY10" fmla="*/ 210513 h 274362"/>
              <a:gd name="connsiteX11" fmla="*/ 157955 w 298545"/>
              <a:gd name="connsiteY11" fmla="*/ 200254 h 274362"/>
              <a:gd name="connsiteX12" fmla="*/ 159362 w 298545"/>
              <a:gd name="connsiteY12" fmla="*/ 200254 h 274362"/>
              <a:gd name="connsiteX13" fmla="*/ 278903 w 298545"/>
              <a:gd name="connsiteY13" fmla="*/ 122572 h 274362"/>
              <a:gd name="connsiteX14" fmla="*/ 260894 w 298545"/>
              <a:gd name="connsiteY14" fmla="*/ 64000 h 274362"/>
              <a:gd name="connsiteX15" fmla="*/ 157396 w 298545"/>
              <a:gd name="connsiteY15" fmla="*/ 19100 h 274362"/>
              <a:gd name="connsiteX16" fmla="*/ 41632 w 298545"/>
              <a:gd name="connsiteY16" fmla="*/ 59028 h 274362"/>
              <a:gd name="connsiteX17" fmla="*/ 19587 w 298545"/>
              <a:gd name="connsiteY17" fmla="*/ 117911 h 274362"/>
              <a:gd name="connsiteX18" fmla="*/ 84636 w 298545"/>
              <a:gd name="connsiteY18" fmla="*/ 188809 h 274362"/>
              <a:gd name="connsiteX19" fmla="*/ 91001 w 298545"/>
              <a:gd name="connsiteY19" fmla="*/ 197975 h 274362"/>
              <a:gd name="connsiteX20" fmla="*/ 90380 w 298545"/>
              <a:gd name="connsiteY20" fmla="*/ 240027 h 274362"/>
              <a:gd name="connsiteX21" fmla="*/ 124535 w 298545"/>
              <a:gd name="connsiteY21" fmla="*/ 203465 h 274362"/>
              <a:gd name="connsiteX22" fmla="*/ 138015 w 298545"/>
              <a:gd name="connsiteY22" fmla="*/ 202185 h 274362"/>
              <a:gd name="connsiteX23" fmla="*/ 139294 w 298545"/>
              <a:gd name="connsiteY23" fmla="*/ 215671 h 274362"/>
              <a:gd name="connsiteX24" fmla="*/ 138507 w 298545"/>
              <a:gd name="connsiteY24" fmla="*/ 216515 h 274362"/>
              <a:gd name="connsiteX25" fmla="*/ 87482 w 298545"/>
              <a:gd name="connsiteY25" fmla="*/ 271151 h 274362"/>
              <a:gd name="connsiteX26" fmla="*/ 80393 w 298545"/>
              <a:gd name="connsiteY26" fmla="*/ 274362 h 27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8545" h="274362">
                <a:moveTo>
                  <a:pt x="80393" y="274362"/>
                </a:moveTo>
                <a:cubicBezTo>
                  <a:pt x="75135" y="274393"/>
                  <a:pt x="70845" y="270146"/>
                  <a:pt x="70819" y="264885"/>
                </a:cubicBezTo>
                <a:cubicBezTo>
                  <a:pt x="70819" y="264817"/>
                  <a:pt x="70819" y="264745"/>
                  <a:pt x="70819" y="264678"/>
                </a:cubicBezTo>
                <a:lnTo>
                  <a:pt x="71699" y="204449"/>
                </a:lnTo>
                <a:cubicBezTo>
                  <a:pt x="53949" y="196680"/>
                  <a:pt x="6132" y="171253"/>
                  <a:pt x="492" y="120242"/>
                </a:cubicBezTo>
                <a:cubicBezTo>
                  <a:pt x="-2354" y="94348"/>
                  <a:pt x="7219" y="67936"/>
                  <a:pt x="27557" y="46185"/>
                </a:cubicBezTo>
                <a:cubicBezTo>
                  <a:pt x="57002" y="14646"/>
                  <a:pt x="104611" y="-2029"/>
                  <a:pt x="158120" y="198"/>
                </a:cubicBezTo>
                <a:cubicBezTo>
                  <a:pt x="208420" y="2373"/>
                  <a:pt x="250130" y="20913"/>
                  <a:pt x="275539" y="51985"/>
                </a:cubicBezTo>
                <a:cubicBezTo>
                  <a:pt x="293170" y="72302"/>
                  <a:pt x="301254" y="99211"/>
                  <a:pt x="297740" y="125887"/>
                </a:cubicBezTo>
                <a:cubicBezTo>
                  <a:pt x="288218" y="183526"/>
                  <a:pt x="235175" y="219363"/>
                  <a:pt x="159362" y="219363"/>
                </a:cubicBezTo>
                <a:cubicBezTo>
                  <a:pt x="154089" y="219752"/>
                  <a:pt x="149499" y="215790"/>
                  <a:pt x="149111" y="210513"/>
                </a:cubicBezTo>
                <a:cubicBezTo>
                  <a:pt x="148722" y="205236"/>
                  <a:pt x="152681" y="200642"/>
                  <a:pt x="157955" y="200254"/>
                </a:cubicBezTo>
                <a:cubicBezTo>
                  <a:pt x="158425" y="200217"/>
                  <a:pt x="158891" y="200217"/>
                  <a:pt x="159362" y="200254"/>
                </a:cubicBezTo>
                <a:cubicBezTo>
                  <a:pt x="226170" y="200254"/>
                  <a:pt x="270882" y="171253"/>
                  <a:pt x="278903" y="122572"/>
                </a:cubicBezTo>
                <a:cubicBezTo>
                  <a:pt x="281501" y="101375"/>
                  <a:pt x="274955" y="80070"/>
                  <a:pt x="260894" y="64000"/>
                </a:cubicBezTo>
                <a:cubicBezTo>
                  <a:pt x="239004" y="36967"/>
                  <a:pt x="202262" y="21016"/>
                  <a:pt x="157396" y="19100"/>
                </a:cubicBezTo>
                <a:cubicBezTo>
                  <a:pt x="109424" y="16977"/>
                  <a:pt x="67248" y="31581"/>
                  <a:pt x="41632" y="59028"/>
                </a:cubicBezTo>
                <a:cubicBezTo>
                  <a:pt x="25176" y="76636"/>
                  <a:pt x="17362" y="97559"/>
                  <a:pt x="19587" y="117911"/>
                </a:cubicBezTo>
                <a:cubicBezTo>
                  <a:pt x="24762" y="167317"/>
                  <a:pt x="84015" y="188601"/>
                  <a:pt x="84636" y="188809"/>
                </a:cubicBezTo>
                <a:cubicBezTo>
                  <a:pt x="88481" y="190212"/>
                  <a:pt x="91027" y="193879"/>
                  <a:pt x="91001" y="197975"/>
                </a:cubicBezTo>
                <a:lnTo>
                  <a:pt x="90380" y="240027"/>
                </a:lnTo>
                <a:lnTo>
                  <a:pt x="124535" y="203465"/>
                </a:lnTo>
                <a:cubicBezTo>
                  <a:pt x="127904" y="199384"/>
                  <a:pt x="133938" y="198814"/>
                  <a:pt x="138015" y="202185"/>
                </a:cubicBezTo>
                <a:cubicBezTo>
                  <a:pt x="142088" y="205557"/>
                  <a:pt x="142663" y="211595"/>
                  <a:pt x="139294" y="215671"/>
                </a:cubicBezTo>
                <a:cubicBezTo>
                  <a:pt x="139051" y="215966"/>
                  <a:pt x="138787" y="216251"/>
                  <a:pt x="138507" y="216515"/>
                </a:cubicBezTo>
                <a:lnTo>
                  <a:pt x="87482" y="271151"/>
                </a:lnTo>
                <a:cubicBezTo>
                  <a:pt x="85676" y="273171"/>
                  <a:pt x="83104" y="274336"/>
                  <a:pt x="80393" y="274362"/>
                </a:cubicBezTo>
                <a:close/>
              </a:path>
            </a:pathLst>
          </a:custGeom>
          <a:solidFill>
            <a:schemeClr val="accent1"/>
          </a:solidFill>
          <a:ln w="5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EFDAA089-1656-024D-93A8-C05A3DBB99F1}"/>
              </a:ext>
            </a:extLst>
          </p:cNvPr>
          <p:cNvSpPr>
            <a:spLocks noChangeAspect="1"/>
          </p:cNvSpPr>
          <p:nvPr/>
        </p:nvSpPr>
        <p:spPr>
          <a:xfrm>
            <a:off x="9645203" y="2268620"/>
            <a:ext cx="427933" cy="428163"/>
          </a:xfrm>
          <a:custGeom>
            <a:avLst/>
            <a:gdLst>
              <a:gd name="connsiteX0" fmla="*/ 45167 w 298676"/>
              <a:gd name="connsiteY0" fmla="*/ 221167 h 298836"/>
              <a:gd name="connsiteX1" fmla="*/ 39935 w 298676"/>
              <a:gd name="connsiteY1" fmla="*/ 245372 h 298836"/>
              <a:gd name="connsiteX2" fmla="*/ 42351 w 298676"/>
              <a:gd name="connsiteY2" fmla="*/ 242957 h 298836"/>
              <a:gd name="connsiteX3" fmla="*/ 55874 w 298676"/>
              <a:gd name="connsiteY3" fmla="*/ 243895 h 298836"/>
              <a:gd name="connsiteX4" fmla="*/ 55874 w 298676"/>
              <a:gd name="connsiteY4" fmla="*/ 256474 h 298836"/>
              <a:gd name="connsiteX5" fmla="*/ 53642 w 298676"/>
              <a:gd name="connsiteY5" fmla="*/ 258705 h 298836"/>
              <a:gd name="connsiteX6" fmla="*/ 77636 w 298676"/>
              <a:gd name="connsiteY6" fmla="*/ 253499 h 298836"/>
              <a:gd name="connsiteX7" fmla="*/ 67324 w 298676"/>
              <a:gd name="connsiteY7" fmla="*/ 231357 h 298836"/>
              <a:gd name="connsiteX8" fmla="*/ 181879 w 298676"/>
              <a:gd name="connsiteY8" fmla="*/ 77444 h 298836"/>
              <a:gd name="connsiteX9" fmla="*/ 54722 w 298676"/>
              <a:gd name="connsiteY9" fmla="*/ 204542 h 298836"/>
              <a:gd name="connsiteX10" fmla="*/ 78464 w 298676"/>
              <a:gd name="connsiteY10" fmla="*/ 215458 h 298836"/>
              <a:gd name="connsiteX11" fmla="*/ 83127 w 298676"/>
              <a:gd name="connsiteY11" fmla="*/ 220171 h 298836"/>
              <a:gd name="connsiteX12" fmla="*/ 94136 w 298676"/>
              <a:gd name="connsiteY12" fmla="*/ 244019 h 298836"/>
              <a:gd name="connsiteX13" fmla="*/ 221308 w 298676"/>
              <a:gd name="connsiteY13" fmla="*/ 116906 h 298836"/>
              <a:gd name="connsiteX14" fmla="*/ 208392 w 298676"/>
              <a:gd name="connsiteY14" fmla="*/ 103979 h 298836"/>
              <a:gd name="connsiteX15" fmla="*/ 97790 w 298676"/>
              <a:gd name="connsiteY15" fmla="*/ 214578 h 298836"/>
              <a:gd name="connsiteX16" fmla="*/ 91002 w 298676"/>
              <a:gd name="connsiteY16" fmla="*/ 217375 h 298836"/>
              <a:gd name="connsiteX17" fmla="*/ 84215 w 298676"/>
              <a:gd name="connsiteY17" fmla="*/ 214578 h 298836"/>
              <a:gd name="connsiteX18" fmla="*/ 84215 w 298676"/>
              <a:gd name="connsiteY18" fmla="*/ 201061 h 298836"/>
              <a:gd name="connsiteX19" fmla="*/ 194876 w 298676"/>
              <a:gd name="connsiteY19" fmla="*/ 90452 h 298836"/>
              <a:gd name="connsiteX20" fmla="*/ 188656 w 298676"/>
              <a:gd name="connsiteY20" fmla="*/ 57030 h 298836"/>
              <a:gd name="connsiteX21" fmla="*/ 188770 w 298676"/>
              <a:gd name="connsiteY21" fmla="*/ 57143 h 298836"/>
              <a:gd name="connsiteX22" fmla="*/ 241773 w 298676"/>
              <a:gd name="connsiteY22" fmla="*/ 110070 h 298836"/>
              <a:gd name="connsiteX23" fmla="*/ 241773 w 298676"/>
              <a:gd name="connsiteY23" fmla="*/ 123639 h 298836"/>
              <a:gd name="connsiteX24" fmla="*/ 98411 w 298676"/>
              <a:gd name="connsiteY24" fmla="*/ 267194 h 298836"/>
              <a:gd name="connsiteX25" fmla="*/ 95278 w 298676"/>
              <a:gd name="connsiteY25" fmla="*/ 268896 h 298836"/>
              <a:gd name="connsiteX26" fmla="*/ 95199 w 298676"/>
              <a:gd name="connsiteY26" fmla="*/ 269110 h 298836"/>
              <a:gd name="connsiteX27" fmla="*/ 94652 w 298676"/>
              <a:gd name="connsiteY27" fmla="*/ 269236 h 298836"/>
              <a:gd name="connsiteX28" fmla="*/ 93644 w 298676"/>
              <a:gd name="connsiteY28" fmla="*/ 269783 h 298836"/>
              <a:gd name="connsiteX29" fmla="*/ 28406 w 298676"/>
              <a:gd name="connsiteY29" fmla="*/ 283929 h 298836"/>
              <a:gd name="connsiteX30" fmla="*/ 16290 w 298676"/>
              <a:gd name="connsiteY30" fmla="*/ 296039 h 298836"/>
              <a:gd name="connsiteX31" fmla="*/ 9503 w 298676"/>
              <a:gd name="connsiteY31" fmla="*/ 298836 h 298836"/>
              <a:gd name="connsiteX32" fmla="*/ 0 w 298676"/>
              <a:gd name="connsiteY32" fmla="*/ 289172 h 298836"/>
              <a:gd name="connsiteX33" fmla="*/ 2767 w 298676"/>
              <a:gd name="connsiteY33" fmla="*/ 282523 h 298836"/>
              <a:gd name="connsiteX34" fmla="*/ 14960 w 298676"/>
              <a:gd name="connsiteY34" fmla="*/ 270335 h 298836"/>
              <a:gd name="connsiteX35" fmla="*/ 29035 w 298676"/>
              <a:gd name="connsiteY35" fmla="*/ 205411 h 298836"/>
              <a:gd name="connsiteX36" fmla="*/ 29759 w 298676"/>
              <a:gd name="connsiteY36" fmla="*/ 204094 h 298836"/>
              <a:gd name="connsiteX37" fmla="*/ 29528 w 298676"/>
              <a:gd name="connsiteY37" fmla="*/ 203469 h 298836"/>
              <a:gd name="connsiteX38" fmla="*/ 30249 w 298676"/>
              <a:gd name="connsiteY38" fmla="*/ 203202 h 298836"/>
              <a:gd name="connsiteX39" fmla="*/ 31626 w 298676"/>
              <a:gd name="connsiteY39" fmla="*/ 200699 h 298836"/>
              <a:gd name="connsiteX40" fmla="*/ 175248 w 298676"/>
              <a:gd name="connsiteY40" fmla="*/ 57143 h 298836"/>
              <a:gd name="connsiteX41" fmla="*/ 188656 w 298676"/>
              <a:gd name="connsiteY41" fmla="*/ 57030 h 298836"/>
              <a:gd name="connsiteX42" fmla="*/ 254189 w 298676"/>
              <a:gd name="connsiteY42" fmla="*/ 113 h 298836"/>
              <a:gd name="connsiteX43" fmla="*/ 280891 w 298676"/>
              <a:gd name="connsiteY43" fmla="*/ 13435 h 298836"/>
              <a:gd name="connsiteX44" fmla="*/ 285451 w 298676"/>
              <a:gd name="connsiteY44" fmla="*/ 17992 h 298836"/>
              <a:gd name="connsiteX45" fmla="*/ 281824 w 298676"/>
              <a:gd name="connsiteY45" fmla="*/ 84177 h 298836"/>
              <a:gd name="connsiteX46" fmla="*/ 268286 w 298676"/>
              <a:gd name="connsiteY46" fmla="*/ 83534 h 298836"/>
              <a:gd name="connsiteX47" fmla="*/ 268042 w 298676"/>
              <a:gd name="connsiteY47" fmla="*/ 70919 h 298836"/>
              <a:gd name="connsiteX48" fmla="*/ 271876 w 298676"/>
              <a:gd name="connsiteY48" fmla="*/ 31509 h 298836"/>
              <a:gd name="connsiteX49" fmla="*/ 267369 w 298676"/>
              <a:gd name="connsiteY49" fmla="*/ 27003 h 298836"/>
              <a:gd name="connsiteX50" fmla="*/ 224728 w 298676"/>
              <a:gd name="connsiteY50" fmla="*/ 34098 h 298836"/>
              <a:gd name="connsiteX51" fmla="*/ 217474 w 298676"/>
              <a:gd name="connsiteY51" fmla="*/ 41400 h 298836"/>
              <a:gd name="connsiteX52" fmla="*/ 264104 w 298676"/>
              <a:gd name="connsiteY52" fmla="*/ 88009 h 298836"/>
              <a:gd name="connsiteX53" fmla="*/ 264125 w 298676"/>
              <a:gd name="connsiteY53" fmla="*/ 101556 h 298836"/>
              <a:gd name="connsiteX54" fmla="*/ 257317 w 298676"/>
              <a:gd name="connsiteY54" fmla="*/ 104374 h 298836"/>
              <a:gd name="connsiteX55" fmla="*/ 257525 w 298676"/>
              <a:gd name="connsiteY55" fmla="*/ 104529 h 298836"/>
              <a:gd name="connsiteX56" fmla="*/ 250737 w 298676"/>
              <a:gd name="connsiteY56" fmla="*/ 101733 h 298836"/>
              <a:gd name="connsiteX57" fmla="*/ 197164 w 298676"/>
              <a:gd name="connsiteY57" fmla="*/ 48132 h 298836"/>
              <a:gd name="connsiteX58" fmla="*/ 197164 w 298676"/>
              <a:gd name="connsiteY58" fmla="*/ 34616 h 298836"/>
              <a:gd name="connsiteX59" fmla="*/ 211205 w 298676"/>
              <a:gd name="connsiteY59" fmla="*/ 20581 h 298836"/>
              <a:gd name="connsiteX60" fmla="*/ 254189 w 298676"/>
              <a:gd name="connsiteY60" fmla="*/ 113 h 29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98676" h="298836">
                <a:moveTo>
                  <a:pt x="45167" y="221167"/>
                </a:moveTo>
                <a:lnTo>
                  <a:pt x="39935" y="245372"/>
                </a:lnTo>
                <a:lnTo>
                  <a:pt x="42351" y="242957"/>
                </a:lnTo>
                <a:cubicBezTo>
                  <a:pt x="46346" y="239482"/>
                  <a:pt x="52398" y="239907"/>
                  <a:pt x="55874" y="243895"/>
                </a:cubicBezTo>
                <a:cubicBezTo>
                  <a:pt x="59014" y="247504"/>
                  <a:pt x="59014" y="252869"/>
                  <a:pt x="55874" y="256474"/>
                </a:cubicBezTo>
                <a:lnTo>
                  <a:pt x="53642" y="258705"/>
                </a:lnTo>
                <a:lnTo>
                  <a:pt x="77636" y="253499"/>
                </a:lnTo>
                <a:lnTo>
                  <a:pt x="67324" y="231357"/>
                </a:lnTo>
                <a:close/>
                <a:moveTo>
                  <a:pt x="181879" y="77444"/>
                </a:moveTo>
                <a:lnTo>
                  <a:pt x="54722" y="204542"/>
                </a:lnTo>
                <a:lnTo>
                  <a:pt x="78464" y="215458"/>
                </a:lnTo>
                <a:cubicBezTo>
                  <a:pt x="80531" y="216426"/>
                  <a:pt x="82184" y="218094"/>
                  <a:pt x="83127" y="220171"/>
                </a:cubicBezTo>
                <a:lnTo>
                  <a:pt x="94136" y="244019"/>
                </a:lnTo>
                <a:lnTo>
                  <a:pt x="221308" y="116906"/>
                </a:lnTo>
                <a:lnTo>
                  <a:pt x="208392" y="103979"/>
                </a:lnTo>
                <a:lnTo>
                  <a:pt x="97790" y="214578"/>
                </a:lnTo>
                <a:cubicBezTo>
                  <a:pt x="95987" y="216370"/>
                  <a:pt x="93546" y="217375"/>
                  <a:pt x="91002" y="217375"/>
                </a:cubicBezTo>
                <a:cubicBezTo>
                  <a:pt x="88458" y="217369"/>
                  <a:pt x="86023" y="216365"/>
                  <a:pt x="84215" y="214578"/>
                </a:cubicBezTo>
                <a:cubicBezTo>
                  <a:pt x="80495" y="210839"/>
                  <a:pt x="80495" y="204800"/>
                  <a:pt x="84215" y="201061"/>
                </a:cubicBezTo>
                <a:lnTo>
                  <a:pt x="194876" y="90452"/>
                </a:lnTo>
                <a:close/>
                <a:moveTo>
                  <a:pt x="188656" y="57030"/>
                </a:moveTo>
                <a:cubicBezTo>
                  <a:pt x="188692" y="57066"/>
                  <a:pt x="188734" y="57107"/>
                  <a:pt x="188770" y="57143"/>
                </a:cubicBezTo>
                <a:lnTo>
                  <a:pt x="241773" y="110070"/>
                </a:lnTo>
                <a:cubicBezTo>
                  <a:pt x="245499" y="113825"/>
                  <a:pt x="245499" y="119884"/>
                  <a:pt x="241773" y="123639"/>
                </a:cubicBezTo>
                <a:lnTo>
                  <a:pt x="98411" y="267194"/>
                </a:lnTo>
                <a:lnTo>
                  <a:pt x="95278" y="268896"/>
                </a:lnTo>
                <a:lnTo>
                  <a:pt x="95199" y="269110"/>
                </a:lnTo>
                <a:lnTo>
                  <a:pt x="94652" y="269236"/>
                </a:lnTo>
                <a:lnTo>
                  <a:pt x="93644" y="269783"/>
                </a:lnTo>
                <a:lnTo>
                  <a:pt x="28406" y="283929"/>
                </a:lnTo>
                <a:lnTo>
                  <a:pt x="16290" y="296039"/>
                </a:lnTo>
                <a:cubicBezTo>
                  <a:pt x="14492" y="297842"/>
                  <a:pt x="12047" y="298846"/>
                  <a:pt x="9503" y="298836"/>
                </a:cubicBezTo>
                <a:cubicBezTo>
                  <a:pt x="4208" y="298789"/>
                  <a:pt x="-46" y="294465"/>
                  <a:pt x="0" y="289172"/>
                </a:cubicBezTo>
                <a:cubicBezTo>
                  <a:pt x="21" y="286681"/>
                  <a:pt x="1016" y="284294"/>
                  <a:pt x="2767" y="282523"/>
                </a:cubicBezTo>
                <a:lnTo>
                  <a:pt x="14960" y="270335"/>
                </a:lnTo>
                <a:lnTo>
                  <a:pt x="29035" y="205411"/>
                </a:lnTo>
                <a:lnTo>
                  <a:pt x="29759" y="204094"/>
                </a:lnTo>
                <a:lnTo>
                  <a:pt x="29528" y="203469"/>
                </a:lnTo>
                <a:lnTo>
                  <a:pt x="30249" y="203202"/>
                </a:lnTo>
                <a:lnTo>
                  <a:pt x="31626" y="200699"/>
                </a:lnTo>
                <a:lnTo>
                  <a:pt x="175248" y="57143"/>
                </a:lnTo>
                <a:cubicBezTo>
                  <a:pt x="178921" y="53410"/>
                  <a:pt x="184921" y="53358"/>
                  <a:pt x="188656" y="57030"/>
                </a:cubicBezTo>
                <a:close/>
                <a:moveTo>
                  <a:pt x="254189" y="113"/>
                </a:moveTo>
                <a:cubicBezTo>
                  <a:pt x="265970" y="1045"/>
                  <a:pt x="275037" y="7609"/>
                  <a:pt x="280891" y="13435"/>
                </a:cubicBezTo>
                <a:lnTo>
                  <a:pt x="285451" y="17992"/>
                </a:lnTo>
                <a:cubicBezTo>
                  <a:pt x="304310" y="36843"/>
                  <a:pt x="302911" y="62219"/>
                  <a:pt x="281824" y="84177"/>
                </a:cubicBezTo>
                <a:cubicBezTo>
                  <a:pt x="277907" y="87734"/>
                  <a:pt x="271845" y="87450"/>
                  <a:pt x="268286" y="83534"/>
                </a:cubicBezTo>
                <a:cubicBezTo>
                  <a:pt x="265053" y="79982"/>
                  <a:pt x="264949" y="74591"/>
                  <a:pt x="268042" y="70919"/>
                </a:cubicBezTo>
                <a:cubicBezTo>
                  <a:pt x="275970" y="62685"/>
                  <a:pt x="287005" y="46579"/>
                  <a:pt x="271876" y="31509"/>
                </a:cubicBezTo>
                <a:lnTo>
                  <a:pt x="267369" y="27003"/>
                </a:lnTo>
                <a:cubicBezTo>
                  <a:pt x="259079" y="18717"/>
                  <a:pt x="246644" y="12036"/>
                  <a:pt x="224728" y="34098"/>
                </a:cubicBezTo>
                <a:lnTo>
                  <a:pt x="217474" y="41400"/>
                </a:lnTo>
                <a:lnTo>
                  <a:pt x="264104" y="88009"/>
                </a:lnTo>
                <a:cubicBezTo>
                  <a:pt x="267851" y="91743"/>
                  <a:pt x="267861" y="97812"/>
                  <a:pt x="264125" y="101556"/>
                </a:cubicBezTo>
                <a:cubicBezTo>
                  <a:pt x="262322" y="103364"/>
                  <a:pt x="259872" y="104379"/>
                  <a:pt x="257317" y="104374"/>
                </a:cubicBezTo>
                <a:lnTo>
                  <a:pt x="257525" y="104529"/>
                </a:lnTo>
                <a:cubicBezTo>
                  <a:pt x="254981" y="104529"/>
                  <a:pt x="252540" y="103524"/>
                  <a:pt x="250737" y="101733"/>
                </a:cubicBezTo>
                <a:lnTo>
                  <a:pt x="197164" y="48132"/>
                </a:lnTo>
                <a:cubicBezTo>
                  <a:pt x="193444" y="44393"/>
                  <a:pt x="193444" y="38355"/>
                  <a:pt x="197164" y="34616"/>
                </a:cubicBezTo>
                <a:lnTo>
                  <a:pt x="211205" y="20581"/>
                </a:lnTo>
                <a:cubicBezTo>
                  <a:pt x="227914" y="3880"/>
                  <a:pt x="242408" y="-820"/>
                  <a:pt x="254189" y="113"/>
                </a:cubicBezTo>
                <a:close/>
              </a:path>
            </a:pathLst>
          </a:custGeom>
          <a:solidFill>
            <a:schemeClr val="accent1"/>
          </a:solidFill>
          <a:ln w="51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05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01A287-0181-D14C-B055-F7EAF9D993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23887" y="6464102"/>
            <a:ext cx="555374" cy="221181"/>
          </a:xfrm>
        </p:spPr>
        <p:txBody>
          <a:bodyPr/>
          <a:lstStyle/>
          <a:p>
            <a:fld id="{529B8128-15F1-4FF9-BF2A-FC47D945C495}" type="slidenum">
              <a:rPr lang="pt-BR" smtClean="0"/>
              <a:pPr/>
              <a:t>14</a:t>
            </a:fld>
            <a:endParaRPr lang="pt-BR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BE0AC6-0D3D-324D-B4E2-6C99464487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3887" y="1948720"/>
            <a:ext cx="3455988" cy="3867463"/>
          </a:xfrm>
          <a:effectLst/>
        </p:spPr>
        <p:txBody>
          <a:bodyPr/>
          <a:lstStyle/>
          <a:p>
            <a:r>
              <a:rPr lang="en-US" dirty="0"/>
              <a:t>Limited</a:t>
            </a:r>
            <a:br>
              <a:rPr lang="en-US" dirty="0"/>
            </a:br>
            <a:r>
              <a:rPr lang="en-US" dirty="0"/>
              <a:t>storytelling skills</a:t>
            </a:r>
          </a:p>
          <a:p>
            <a:pPr lvl="1"/>
            <a:r>
              <a:rPr lang="en-US" dirty="0"/>
              <a:t>Founders struggle to create content and most can’t craft a clear narrative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B96751F-326F-494F-9B4D-1703B89DD7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68005" y="1948720"/>
            <a:ext cx="3455988" cy="3867463"/>
          </a:xfrm>
          <a:effectLst/>
        </p:spPr>
        <p:txBody>
          <a:bodyPr/>
          <a:lstStyle/>
          <a:p>
            <a:r>
              <a:rPr lang="en-US" dirty="0"/>
              <a:t>Limited</a:t>
            </a:r>
            <a:br>
              <a:rPr lang="en-US" dirty="0"/>
            </a:br>
            <a:r>
              <a:rPr lang="en-US" dirty="0"/>
              <a:t>design skills</a:t>
            </a:r>
          </a:p>
          <a:p>
            <a:pPr lvl="1"/>
            <a:r>
              <a:rPr lang="en-US" dirty="0"/>
              <a:t>Decks look unprofessional and confusing, and often don’t display data properly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D7E284-D877-404E-A83B-BD2426B199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12124" y="1948720"/>
            <a:ext cx="3455988" cy="3867463"/>
          </a:xfrm>
          <a:effectLst/>
        </p:spPr>
        <p:txBody>
          <a:bodyPr/>
          <a:lstStyle/>
          <a:p>
            <a:r>
              <a:rPr lang="en-US" dirty="0"/>
              <a:t>Limited</a:t>
            </a:r>
            <a:br>
              <a:rPr lang="en-US" dirty="0"/>
            </a:br>
            <a:r>
              <a:rPr lang="en-US" dirty="0"/>
              <a:t> time and energy</a:t>
            </a:r>
          </a:p>
          <a:p>
            <a:pPr lvl="1"/>
            <a:r>
              <a:rPr lang="en-US" dirty="0"/>
              <a:t>Startups waste 150+ hours preparing a pitch, falling behind on core activities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38DA47-12A7-C14A-8163-30B05A0A03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3888" y="514542"/>
            <a:ext cx="3120230" cy="166584"/>
          </a:xfrm>
        </p:spPr>
        <p:txBody>
          <a:bodyPr/>
          <a:lstStyle/>
          <a:p>
            <a:r>
              <a:rPr lang="en-US" dirty="0" err="1"/>
              <a:t>PRoblem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6E2750-7FAB-E444-A179-C2553807D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874726"/>
            <a:ext cx="10944225" cy="467820"/>
          </a:xfrm>
        </p:spPr>
        <p:txBody>
          <a:bodyPr>
            <a:spAutoFit/>
          </a:bodyPr>
          <a:lstStyle/>
          <a:p>
            <a:r>
              <a:rPr lang="en-US" dirty="0"/>
              <a:t>Building a winning pitch deck is hard</a:t>
            </a: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CA47F47F-14B8-954E-BBB6-ECF2A1A3AF82}"/>
              </a:ext>
            </a:extLst>
          </p:cNvPr>
          <p:cNvSpPr>
            <a:spLocks noChangeAspect="1"/>
          </p:cNvSpPr>
          <p:nvPr/>
        </p:nvSpPr>
        <p:spPr>
          <a:xfrm>
            <a:off x="2118930" y="2656158"/>
            <a:ext cx="465902" cy="428163"/>
          </a:xfrm>
          <a:custGeom>
            <a:avLst/>
            <a:gdLst>
              <a:gd name="connsiteX0" fmla="*/ 80393 w 298545"/>
              <a:gd name="connsiteY0" fmla="*/ 274362 h 274362"/>
              <a:gd name="connsiteX1" fmla="*/ 70819 w 298545"/>
              <a:gd name="connsiteY1" fmla="*/ 264885 h 274362"/>
              <a:gd name="connsiteX2" fmla="*/ 70819 w 298545"/>
              <a:gd name="connsiteY2" fmla="*/ 264678 h 274362"/>
              <a:gd name="connsiteX3" fmla="*/ 71699 w 298545"/>
              <a:gd name="connsiteY3" fmla="*/ 204449 h 274362"/>
              <a:gd name="connsiteX4" fmla="*/ 492 w 298545"/>
              <a:gd name="connsiteY4" fmla="*/ 120242 h 274362"/>
              <a:gd name="connsiteX5" fmla="*/ 27557 w 298545"/>
              <a:gd name="connsiteY5" fmla="*/ 46185 h 274362"/>
              <a:gd name="connsiteX6" fmla="*/ 158120 w 298545"/>
              <a:gd name="connsiteY6" fmla="*/ 198 h 274362"/>
              <a:gd name="connsiteX7" fmla="*/ 275539 w 298545"/>
              <a:gd name="connsiteY7" fmla="*/ 51985 h 274362"/>
              <a:gd name="connsiteX8" fmla="*/ 297740 w 298545"/>
              <a:gd name="connsiteY8" fmla="*/ 125887 h 274362"/>
              <a:gd name="connsiteX9" fmla="*/ 159362 w 298545"/>
              <a:gd name="connsiteY9" fmla="*/ 219363 h 274362"/>
              <a:gd name="connsiteX10" fmla="*/ 149111 w 298545"/>
              <a:gd name="connsiteY10" fmla="*/ 210513 h 274362"/>
              <a:gd name="connsiteX11" fmla="*/ 157955 w 298545"/>
              <a:gd name="connsiteY11" fmla="*/ 200254 h 274362"/>
              <a:gd name="connsiteX12" fmla="*/ 159362 w 298545"/>
              <a:gd name="connsiteY12" fmla="*/ 200254 h 274362"/>
              <a:gd name="connsiteX13" fmla="*/ 278903 w 298545"/>
              <a:gd name="connsiteY13" fmla="*/ 122572 h 274362"/>
              <a:gd name="connsiteX14" fmla="*/ 260894 w 298545"/>
              <a:gd name="connsiteY14" fmla="*/ 64000 h 274362"/>
              <a:gd name="connsiteX15" fmla="*/ 157396 w 298545"/>
              <a:gd name="connsiteY15" fmla="*/ 19100 h 274362"/>
              <a:gd name="connsiteX16" fmla="*/ 41632 w 298545"/>
              <a:gd name="connsiteY16" fmla="*/ 59028 h 274362"/>
              <a:gd name="connsiteX17" fmla="*/ 19587 w 298545"/>
              <a:gd name="connsiteY17" fmla="*/ 117911 h 274362"/>
              <a:gd name="connsiteX18" fmla="*/ 84636 w 298545"/>
              <a:gd name="connsiteY18" fmla="*/ 188809 h 274362"/>
              <a:gd name="connsiteX19" fmla="*/ 91001 w 298545"/>
              <a:gd name="connsiteY19" fmla="*/ 197975 h 274362"/>
              <a:gd name="connsiteX20" fmla="*/ 90380 w 298545"/>
              <a:gd name="connsiteY20" fmla="*/ 240027 h 274362"/>
              <a:gd name="connsiteX21" fmla="*/ 124535 w 298545"/>
              <a:gd name="connsiteY21" fmla="*/ 203465 h 274362"/>
              <a:gd name="connsiteX22" fmla="*/ 138015 w 298545"/>
              <a:gd name="connsiteY22" fmla="*/ 202185 h 274362"/>
              <a:gd name="connsiteX23" fmla="*/ 139294 w 298545"/>
              <a:gd name="connsiteY23" fmla="*/ 215671 h 274362"/>
              <a:gd name="connsiteX24" fmla="*/ 138507 w 298545"/>
              <a:gd name="connsiteY24" fmla="*/ 216515 h 274362"/>
              <a:gd name="connsiteX25" fmla="*/ 87482 w 298545"/>
              <a:gd name="connsiteY25" fmla="*/ 271151 h 274362"/>
              <a:gd name="connsiteX26" fmla="*/ 80393 w 298545"/>
              <a:gd name="connsiteY26" fmla="*/ 274362 h 27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8545" h="274362">
                <a:moveTo>
                  <a:pt x="80393" y="274362"/>
                </a:moveTo>
                <a:cubicBezTo>
                  <a:pt x="75135" y="274393"/>
                  <a:pt x="70845" y="270146"/>
                  <a:pt x="70819" y="264885"/>
                </a:cubicBezTo>
                <a:cubicBezTo>
                  <a:pt x="70819" y="264817"/>
                  <a:pt x="70819" y="264745"/>
                  <a:pt x="70819" y="264678"/>
                </a:cubicBezTo>
                <a:lnTo>
                  <a:pt x="71699" y="204449"/>
                </a:lnTo>
                <a:cubicBezTo>
                  <a:pt x="53949" y="196680"/>
                  <a:pt x="6132" y="171253"/>
                  <a:pt x="492" y="120242"/>
                </a:cubicBezTo>
                <a:cubicBezTo>
                  <a:pt x="-2354" y="94348"/>
                  <a:pt x="7219" y="67936"/>
                  <a:pt x="27557" y="46185"/>
                </a:cubicBezTo>
                <a:cubicBezTo>
                  <a:pt x="57002" y="14646"/>
                  <a:pt x="104611" y="-2029"/>
                  <a:pt x="158120" y="198"/>
                </a:cubicBezTo>
                <a:cubicBezTo>
                  <a:pt x="208420" y="2373"/>
                  <a:pt x="250130" y="20913"/>
                  <a:pt x="275539" y="51985"/>
                </a:cubicBezTo>
                <a:cubicBezTo>
                  <a:pt x="293170" y="72302"/>
                  <a:pt x="301254" y="99211"/>
                  <a:pt x="297740" y="125887"/>
                </a:cubicBezTo>
                <a:cubicBezTo>
                  <a:pt x="288218" y="183526"/>
                  <a:pt x="235175" y="219363"/>
                  <a:pt x="159362" y="219363"/>
                </a:cubicBezTo>
                <a:cubicBezTo>
                  <a:pt x="154089" y="219752"/>
                  <a:pt x="149499" y="215790"/>
                  <a:pt x="149111" y="210513"/>
                </a:cubicBezTo>
                <a:cubicBezTo>
                  <a:pt x="148722" y="205236"/>
                  <a:pt x="152681" y="200642"/>
                  <a:pt x="157955" y="200254"/>
                </a:cubicBezTo>
                <a:cubicBezTo>
                  <a:pt x="158425" y="200217"/>
                  <a:pt x="158891" y="200217"/>
                  <a:pt x="159362" y="200254"/>
                </a:cubicBezTo>
                <a:cubicBezTo>
                  <a:pt x="226170" y="200254"/>
                  <a:pt x="270882" y="171253"/>
                  <a:pt x="278903" y="122572"/>
                </a:cubicBezTo>
                <a:cubicBezTo>
                  <a:pt x="281501" y="101375"/>
                  <a:pt x="274955" y="80070"/>
                  <a:pt x="260894" y="64000"/>
                </a:cubicBezTo>
                <a:cubicBezTo>
                  <a:pt x="239004" y="36967"/>
                  <a:pt x="202262" y="21016"/>
                  <a:pt x="157396" y="19100"/>
                </a:cubicBezTo>
                <a:cubicBezTo>
                  <a:pt x="109424" y="16977"/>
                  <a:pt x="67248" y="31581"/>
                  <a:pt x="41632" y="59028"/>
                </a:cubicBezTo>
                <a:cubicBezTo>
                  <a:pt x="25176" y="76636"/>
                  <a:pt x="17362" y="97559"/>
                  <a:pt x="19587" y="117911"/>
                </a:cubicBezTo>
                <a:cubicBezTo>
                  <a:pt x="24762" y="167317"/>
                  <a:pt x="84015" y="188601"/>
                  <a:pt x="84636" y="188809"/>
                </a:cubicBezTo>
                <a:cubicBezTo>
                  <a:pt x="88481" y="190212"/>
                  <a:pt x="91027" y="193879"/>
                  <a:pt x="91001" y="197975"/>
                </a:cubicBezTo>
                <a:lnTo>
                  <a:pt x="90380" y="240027"/>
                </a:lnTo>
                <a:lnTo>
                  <a:pt x="124535" y="203465"/>
                </a:lnTo>
                <a:cubicBezTo>
                  <a:pt x="127904" y="199384"/>
                  <a:pt x="133938" y="198814"/>
                  <a:pt x="138015" y="202185"/>
                </a:cubicBezTo>
                <a:cubicBezTo>
                  <a:pt x="142088" y="205557"/>
                  <a:pt x="142663" y="211595"/>
                  <a:pt x="139294" y="215671"/>
                </a:cubicBezTo>
                <a:cubicBezTo>
                  <a:pt x="139051" y="215966"/>
                  <a:pt x="138787" y="216251"/>
                  <a:pt x="138507" y="216515"/>
                </a:cubicBezTo>
                <a:lnTo>
                  <a:pt x="87482" y="271151"/>
                </a:lnTo>
                <a:cubicBezTo>
                  <a:pt x="85676" y="273171"/>
                  <a:pt x="83104" y="274336"/>
                  <a:pt x="80393" y="274362"/>
                </a:cubicBezTo>
                <a:close/>
              </a:path>
            </a:pathLst>
          </a:custGeom>
          <a:solidFill>
            <a:schemeClr val="accent1"/>
          </a:solidFill>
          <a:ln w="5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2AE2FB26-AA82-AF4E-9C9E-FAC9D482AF78}"/>
              </a:ext>
            </a:extLst>
          </p:cNvPr>
          <p:cNvSpPr/>
          <p:nvPr/>
        </p:nvSpPr>
        <p:spPr>
          <a:xfrm>
            <a:off x="9626036" y="2657481"/>
            <a:ext cx="428165" cy="426840"/>
          </a:xfrm>
          <a:custGeom>
            <a:avLst/>
            <a:gdLst>
              <a:gd name="connsiteX0" fmla="*/ 149975 w 299743"/>
              <a:gd name="connsiteY0" fmla="*/ 58728 h 298816"/>
              <a:gd name="connsiteX1" fmla="*/ 159548 w 299743"/>
              <a:gd name="connsiteY1" fmla="*/ 68309 h 298816"/>
              <a:gd name="connsiteX2" fmla="*/ 159548 w 299743"/>
              <a:gd name="connsiteY2" fmla="*/ 145472 h 298816"/>
              <a:gd name="connsiteX3" fmla="*/ 206744 w 299743"/>
              <a:gd name="connsiteY3" fmla="*/ 192703 h 298816"/>
              <a:gd name="connsiteX4" fmla="*/ 206661 w 299743"/>
              <a:gd name="connsiteY4" fmla="*/ 206251 h 298816"/>
              <a:gd name="connsiteX5" fmla="*/ 199965 w 299743"/>
              <a:gd name="connsiteY5" fmla="*/ 209016 h 298816"/>
              <a:gd name="connsiteX6" fmla="*/ 193237 w 299743"/>
              <a:gd name="connsiteY6" fmla="*/ 206219 h 298816"/>
              <a:gd name="connsiteX7" fmla="*/ 143196 w 299743"/>
              <a:gd name="connsiteY7" fmla="*/ 156193 h 298816"/>
              <a:gd name="connsiteX8" fmla="*/ 140401 w 299743"/>
              <a:gd name="connsiteY8" fmla="*/ 149408 h 298816"/>
              <a:gd name="connsiteX9" fmla="*/ 140401 w 299743"/>
              <a:gd name="connsiteY9" fmla="*/ 68309 h 298816"/>
              <a:gd name="connsiteX10" fmla="*/ 149975 w 299743"/>
              <a:gd name="connsiteY10" fmla="*/ 58728 h 298816"/>
              <a:gd name="connsiteX11" fmla="*/ 140556 w 299743"/>
              <a:gd name="connsiteY11" fmla="*/ 21073 h 298816"/>
              <a:gd name="connsiteX12" fmla="*/ 99301 w 299743"/>
              <a:gd name="connsiteY12" fmla="*/ 29442 h 298816"/>
              <a:gd name="connsiteX13" fmla="*/ 25700 w 299743"/>
              <a:gd name="connsiteY13" fmla="*/ 110811 h 298816"/>
              <a:gd name="connsiteX14" fmla="*/ 21332 w 299743"/>
              <a:gd name="connsiteY14" fmla="*/ 139879 h 298816"/>
              <a:gd name="connsiteX15" fmla="*/ 34988 w 299743"/>
              <a:gd name="connsiteY15" fmla="*/ 139879 h 298816"/>
              <a:gd name="connsiteX16" fmla="*/ 45240 w 299743"/>
              <a:gd name="connsiteY16" fmla="*/ 148730 h 298816"/>
              <a:gd name="connsiteX17" fmla="*/ 36396 w 299743"/>
              <a:gd name="connsiteY17" fmla="*/ 158989 h 298816"/>
              <a:gd name="connsiteX18" fmla="*/ 34988 w 299743"/>
              <a:gd name="connsiteY18" fmla="*/ 158989 h 298816"/>
              <a:gd name="connsiteX19" fmla="*/ 21786 w 299743"/>
              <a:gd name="connsiteY19" fmla="*/ 158989 h 298816"/>
              <a:gd name="connsiteX20" fmla="*/ 30148 w 299743"/>
              <a:gd name="connsiteY20" fmla="*/ 200272 h 298816"/>
              <a:gd name="connsiteX21" fmla="*/ 111458 w 299743"/>
              <a:gd name="connsiteY21" fmla="*/ 273930 h 298816"/>
              <a:gd name="connsiteX22" fmla="*/ 140401 w 299743"/>
              <a:gd name="connsiteY22" fmla="*/ 278286 h 298816"/>
              <a:gd name="connsiteX23" fmla="*/ 140401 w 299743"/>
              <a:gd name="connsiteY23" fmla="*/ 264481 h 298816"/>
              <a:gd name="connsiteX24" fmla="*/ 149975 w 299743"/>
              <a:gd name="connsiteY24" fmla="*/ 254900 h 298816"/>
              <a:gd name="connsiteX25" fmla="*/ 159548 w 299743"/>
              <a:gd name="connsiteY25" fmla="*/ 264481 h 298816"/>
              <a:gd name="connsiteX26" fmla="*/ 159548 w 299743"/>
              <a:gd name="connsiteY26" fmla="*/ 278334 h 298816"/>
              <a:gd name="connsiteX27" fmla="*/ 188886 w 299743"/>
              <a:gd name="connsiteY27" fmla="*/ 273873 h 298816"/>
              <a:gd name="connsiteX28" fmla="*/ 270073 w 299743"/>
              <a:gd name="connsiteY28" fmla="*/ 200118 h 298816"/>
              <a:gd name="connsiteX29" fmla="*/ 278352 w 299743"/>
              <a:gd name="connsiteY29" fmla="*/ 158989 h 298816"/>
              <a:gd name="connsiteX30" fmla="*/ 264755 w 299743"/>
              <a:gd name="connsiteY30" fmla="*/ 158989 h 298816"/>
              <a:gd name="connsiteX31" fmla="*/ 254503 w 299743"/>
              <a:gd name="connsiteY31" fmla="*/ 150138 h 298816"/>
              <a:gd name="connsiteX32" fmla="*/ 263347 w 299743"/>
              <a:gd name="connsiteY32" fmla="*/ 139879 h 298816"/>
              <a:gd name="connsiteX33" fmla="*/ 264755 w 299743"/>
              <a:gd name="connsiteY33" fmla="*/ 139879 h 298816"/>
              <a:gd name="connsiteX34" fmla="*/ 278830 w 299743"/>
              <a:gd name="connsiteY34" fmla="*/ 139879 h 298816"/>
              <a:gd name="connsiteX35" fmla="*/ 274384 w 299743"/>
              <a:gd name="connsiteY35" fmla="*/ 110667 h 298816"/>
              <a:gd name="connsiteX36" fmla="*/ 200658 w 299743"/>
              <a:gd name="connsiteY36" fmla="*/ 29394 h 298816"/>
              <a:gd name="connsiteX37" fmla="*/ 159704 w 299743"/>
              <a:gd name="connsiteY37" fmla="*/ 21126 h 298816"/>
              <a:gd name="connsiteX38" fmla="*/ 159704 w 299743"/>
              <a:gd name="connsiteY38" fmla="*/ 34335 h 298816"/>
              <a:gd name="connsiteX39" fmla="*/ 150394 w 299743"/>
              <a:gd name="connsiteY39" fmla="*/ 44175 h 298816"/>
              <a:gd name="connsiteX40" fmla="*/ 149975 w 299743"/>
              <a:gd name="connsiteY40" fmla="*/ 44175 h 298816"/>
              <a:gd name="connsiteX41" fmla="*/ 140556 w 299743"/>
              <a:gd name="connsiteY41" fmla="*/ 34444 h 298816"/>
              <a:gd name="connsiteX42" fmla="*/ 140556 w 299743"/>
              <a:gd name="connsiteY42" fmla="*/ 34335 h 298816"/>
              <a:gd name="connsiteX43" fmla="*/ 149975 w 299743"/>
              <a:gd name="connsiteY43" fmla="*/ 0 h 298816"/>
              <a:gd name="connsiteX44" fmla="*/ 150104 w 299743"/>
              <a:gd name="connsiteY44" fmla="*/ 26 h 298816"/>
              <a:gd name="connsiteX45" fmla="*/ 150130 w 299743"/>
              <a:gd name="connsiteY45" fmla="*/ 0 h 298816"/>
              <a:gd name="connsiteX46" fmla="*/ 150169 w 299743"/>
              <a:gd name="connsiteY46" fmla="*/ 39 h 298816"/>
              <a:gd name="connsiteX47" fmla="*/ 208087 w 299743"/>
              <a:gd name="connsiteY47" fmla="*/ 11742 h 298816"/>
              <a:gd name="connsiteX48" fmla="*/ 292560 w 299743"/>
              <a:gd name="connsiteY48" fmla="*/ 104980 h 298816"/>
              <a:gd name="connsiteX49" fmla="*/ 299084 w 299743"/>
              <a:gd name="connsiteY49" fmla="*/ 148161 h 298816"/>
              <a:gd name="connsiteX50" fmla="*/ 299743 w 299743"/>
              <a:gd name="connsiteY50" fmla="*/ 148730 h 298816"/>
              <a:gd name="connsiteX51" fmla="*/ 299255 w 299743"/>
              <a:gd name="connsiteY51" fmla="*/ 149296 h 298816"/>
              <a:gd name="connsiteX52" fmla="*/ 299272 w 299743"/>
              <a:gd name="connsiteY52" fmla="*/ 149408 h 298816"/>
              <a:gd name="connsiteX53" fmla="*/ 208062 w 299743"/>
              <a:gd name="connsiteY53" fmla="*/ 287033 h 298816"/>
              <a:gd name="connsiteX54" fmla="*/ 149977 w 299743"/>
              <a:gd name="connsiteY54" fmla="*/ 298815 h 298816"/>
              <a:gd name="connsiteX55" fmla="*/ 149975 w 299743"/>
              <a:gd name="connsiteY55" fmla="*/ 298816 h 298816"/>
              <a:gd name="connsiteX56" fmla="*/ 149974 w 299743"/>
              <a:gd name="connsiteY56" fmla="*/ 298815 h 298816"/>
              <a:gd name="connsiteX57" fmla="*/ 105579 w 299743"/>
              <a:gd name="connsiteY57" fmla="*/ 292098 h 298816"/>
              <a:gd name="connsiteX58" fmla="*/ 12411 w 299743"/>
              <a:gd name="connsiteY58" fmla="*/ 207563 h 298816"/>
              <a:gd name="connsiteX59" fmla="*/ 999 w 299743"/>
              <a:gd name="connsiteY59" fmla="*/ 151001 h 298816"/>
              <a:gd name="connsiteX60" fmla="*/ 0 w 299743"/>
              <a:gd name="connsiteY60" fmla="*/ 150138 h 298816"/>
              <a:gd name="connsiteX61" fmla="*/ 693 w 299743"/>
              <a:gd name="connsiteY61" fmla="*/ 149335 h 298816"/>
              <a:gd name="connsiteX62" fmla="*/ 12411 w 299743"/>
              <a:gd name="connsiteY62" fmla="*/ 91253 h 298816"/>
              <a:gd name="connsiteX63" fmla="*/ 149975 w 299743"/>
              <a:gd name="connsiteY63" fmla="*/ 0 h 29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99743" h="298816">
                <a:moveTo>
                  <a:pt x="149975" y="58728"/>
                </a:moveTo>
                <a:cubicBezTo>
                  <a:pt x="155263" y="58728"/>
                  <a:pt x="159548" y="63016"/>
                  <a:pt x="159548" y="68309"/>
                </a:cubicBezTo>
                <a:lnTo>
                  <a:pt x="159548" y="145472"/>
                </a:lnTo>
                <a:lnTo>
                  <a:pt x="206744" y="192703"/>
                </a:lnTo>
                <a:cubicBezTo>
                  <a:pt x="210459" y="196468"/>
                  <a:pt x="210423" y="202532"/>
                  <a:pt x="206661" y="206251"/>
                </a:cubicBezTo>
                <a:cubicBezTo>
                  <a:pt x="204876" y="208017"/>
                  <a:pt x="202469" y="209006"/>
                  <a:pt x="199965" y="209016"/>
                </a:cubicBezTo>
                <a:cubicBezTo>
                  <a:pt x="197439" y="209021"/>
                  <a:pt x="195017" y="208011"/>
                  <a:pt x="193237" y="206219"/>
                </a:cubicBezTo>
                <a:lnTo>
                  <a:pt x="143196" y="156193"/>
                </a:lnTo>
                <a:cubicBezTo>
                  <a:pt x="141421" y="154380"/>
                  <a:pt x="140417" y="151946"/>
                  <a:pt x="140401" y="149408"/>
                </a:cubicBezTo>
                <a:lnTo>
                  <a:pt x="140401" y="68309"/>
                </a:lnTo>
                <a:cubicBezTo>
                  <a:pt x="140401" y="63016"/>
                  <a:pt x="144686" y="58728"/>
                  <a:pt x="149975" y="58728"/>
                </a:cubicBezTo>
                <a:close/>
                <a:moveTo>
                  <a:pt x="140556" y="21073"/>
                </a:moveTo>
                <a:lnTo>
                  <a:pt x="99301" y="29442"/>
                </a:lnTo>
                <a:cubicBezTo>
                  <a:pt x="64265" y="44304"/>
                  <a:pt x="37083" y="74081"/>
                  <a:pt x="25700" y="110811"/>
                </a:cubicBezTo>
                <a:lnTo>
                  <a:pt x="21332" y="139879"/>
                </a:lnTo>
                <a:lnTo>
                  <a:pt x="34988" y="139879"/>
                </a:lnTo>
                <a:cubicBezTo>
                  <a:pt x="40261" y="139491"/>
                  <a:pt x="44851" y="143452"/>
                  <a:pt x="45240" y="148730"/>
                </a:cubicBezTo>
                <a:cubicBezTo>
                  <a:pt x="45628" y="154007"/>
                  <a:pt x="41669" y="158600"/>
                  <a:pt x="36396" y="158989"/>
                </a:cubicBezTo>
                <a:cubicBezTo>
                  <a:pt x="35925" y="159025"/>
                  <a:pt x="35454" y="159025"/>
                  <a:pt x="34988" y="158989"/>
                </a:cubicBezTo>
                <a:lnTo>
                  <a:pt x="21786" y="158989"/>
                </a:lnTo>
                <a:lnTo>
                  <a:pt x="30148" y="200272"/>
                </a:lnTo>
                <a:cubicBezTo>
                  <a:pt x="45000" y="235334"/>
                  <a:pt x="74756" y="262538"/>
                  <a:pt x="111458" y="273930"/>
                </a:cubicBezTo>
                <a:lnTo>
                  <a:pt x="140401" y="278286"/>
                </a:lnTo>
                <a:lnTo>
                  <a:pt x="140401" y="264481"/>
                </a:lnTo>
                <a:cubicBezTo>
                  <a:pt x="140401" y="259188"/>
                  <a:pt x="144686" y="254900"/>
                  <a:pt x="149975" y="254900"/>
                </a:cubicBezTo>
                <a:cubicBezTo>
                  <a:pt x="155263" y="254900"/>
                  <a:pt x="159548" y="259188"/>
                  <a:pt x="159548" y="264481"/>
                </a:cubicBezTo>
                <a:lnTo>
                  <a:pt x="159548" y="278334"/>
                </a:lnTo>
                <a:lnTo>
                  <a:pt x="188886" y="273873"/>
                </a:lnTo>
                <a:cubicBezTo>
                  <a:pt x="225562" y="262429"/>
                  <a:pt x="255270" y="235192"/>
                  <a:pt x="270073" y="200118"/>
                </a:cubicBezTo>
                <a:lnTo>
                  <a:pt x="278352" y="158989"/>
                </a:lnTo>
                <a:lnTo>
                  <a:pt x="264755" y="158989"/>
                </a:lnTo>
                <a:cubicBezTo>
                  <a:pt x="259482" y="159377"/>
                  <a:pt x="254891" y="155415"/>
                  <a:pt x="254503" y="150138"/>
                </a:cubicBezTo>
                <a:cubicBezTo>
                  <a:pt x="254115" y="144861"/>
                  <a:pt x="258074" y="140267"/>
                  <a:pt x="263347" y="139879"/>
                </a:cubicBezTo>
                <a:cubicBezTo>
                  <a:pt x="263818" y="139843"/>
                  <a:pt x="264289" y="139843"/>
                  <a:pt x="264755" y="139879"/>
                </a:cubicBezTo>
                <a:lnTo>
                  <a:pt x="278830" y="139879"/>
                </a:lnTo>
                <a:lnTo>
                  <a:pt x="274384" y="110667"/>
                </a:lnTo>
                <a:cubicBezTo>
                  <a:pt x="262936" y="73957"/>
                  <a:pt x="235713" y="44219"/>
                  <a:pt x="200658" y="29394"/>
                </a:cubicBezTo>
                <a:lnTo>
                  <a:pt x="159704" y="21126"/>
                </a:lnTo>
                <a:lnTo>
                  <a:pt x="159704" y="34335"/>
                </a:lnTo>
                <a:cubicBezTo>
                  <a:pt x="159849" y="39623"/>
                  <a:pt x="155677" y="44030"/>
                  <a:pt x="150394" y="44175"/>
                </a:cubicBezTo>
                <a:cubicBezTo>
                  <a:pt x="150254" y="44175"/>
                  <a:pt x="150114" y="44175"/>
                  <a:pt x="149975" y="44175"/>
                </a:cubicBezTo>
                <a:cubicBezTo>
                  <a:pt x="144686" y="44092"/>
                  <a:pt x="140468" y="39737"/>
                  <a:pt x="140556" y="34444"/>
                </a:cubicBezTo>
                <a:cubicBezTo>
                  <a:pt x="140556" y="34408"/>
                  <a:pt x="140556" y="34372"/>
                  <a:pt x="140556" y="34335"/>
                </a:cubicBezTo>
                <a:close/>
                <a:moveTo>
                  <a:pt x="149975" y="0"/>
                </a:moveTo>
                <a:lnTo>
                  <a:pt x="150104" y="26"/>
                </a:lnTo>
                <a:lnTo>
                  <a:pt x="150130" y="0"/>
                </a:lnTo>
                <a:lnTo>
                  <a:pt x="150169" y="39"/>
                </a:lnTo>
                <a:lnTo>
                  <a:pt x="208087" y="11742"/>
                </a:lnTo>
                <a:cubicBezTo>
                  <a:pt x="248276" y="28753"/>
                  <a:pt x="279473" y="62875"/>
                  <a:pt x="292560" y="104980"/>
                </a:cubicBezTo>
                <a:lnTo>
                  <a:pt x="299084" y="148161"/>
                </a:lnTo>
                <a:lnTo>
                  <a:pt x="299743" y="148730"/>
                </a:lnTo>
                <a:lnTo>
                  <a:pt x="299255" y="149296"/>
                </a:lnTo>
                <a:lnTo>
                  <a:pt x="299272" y="149408"/>
                </a:lnTo>
                <a:cubicBezTo>
                  <a:pt x="299206" y="211270"/>
                  <a:pt x="261622" y="264332"/>
                  <a:pt x="208062" y="287033"/>
                </a:cubicBezTo>
                <a:lnTo>
                  <a:pt x="149977" y="298815"/>
                </a:lnTo>
                <a:lnTo>
                  <a:pt x="149975" y="298816"/>
                </a:lnTo>
                <a:lnTo>
                  <a:pt x="149974" y="298815"/>
                </a:lnTo>
                <a:lnTo>
                  <a:pt x="105579" y="292098"/>
                </a:lnTo>
                <a:cubicBezTo>
                  <a:pt x="63505" y="279002"/>
                  <a:pt x="29410" y="247781"/>
                  <a:pt x="12411" y="207563"/>
                </a:cubicBezTo>
                <a:lnTo>
                  <a:pt x="999" y="151001"/>
                </a:lnTo>
                <a:lnTo>
                  <a:pt x="0" y="150138"/>
                </a:lnTo>
                <a:lnTo>
                  <a:pt x="693" y="149335"/>
                </a:lnTo>
                <a:lnTo>
                  <a:pt x="12411" y="91253"/>
                </a:lnTo>
                <a:cubicBezTo>
                  <a:pt x="35076" y="37629"/>
                  <a:pt x="88136" y="0"/>
                  <a:pt x="149975" y="0"/>
                </a:cubicBezTo>
                <a:close/>
              </a:path>
            </a:pathLst>
          </a:custGeom>
          <a:solidFill>
            <a:schemeClr val="accent1"/>
          </a:solidFill>
          <a:ln w="51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B85899F9-D600-C343-B7A9-ECB81204BE13}"/>
              </a:ext>
            </a:extLst>
          </p:cNvPr>
          <p:cNvSpPr>
            <a:spLocks noChangeAspect="1"/>
          </p:cNvSpPr>
          <p:nvPr/>
        </p:nvSpPr>
        <p:spPr>
          <a:xfrm>
            <a:off x="5882034" y="2656158"/>
            <a:ext cx="427933" cy="428163"/>
          </a:xfrm>
          <a:custGeom>
            <a:avLst/>
            <a:gdLst>
              <a:gd name="connsiteX0" fmla="*/ 45167 w 298676"/>
              <a:gd name="connsiteY0" fmla="*/ 221167 h 298836"/>
              <a:gd name="connsiteX1" fmla="*/ 39935 w 298676"/>
              <a:gd name="connsiteY1" fmla="*/ 245372 h 298836"/>
              <a:gd name="connsiteX2" fmla="*/ 42351 w 298676"/>
              <a:gd name="connsiteY2" fmla="*/ 242957 h 298836"/>
              <a:gd name="connsiteX3" fmla="*/ 55874 w 298676"/>
              <a:gd name="connsiteY3" fmla="*/ 243895 h 298836"/>
              <a:gd name="connsiteX4" fmla="*/ 55874 w 298676"/>
              <a:gd name="connsiteY4" fmla="*/ 256474 h 298836"/>
              <a:gd name="connsiteX5" fmla="*/ 53642 w 298676"/>
              <a:gd name="connsiteY5" fmla="*/ 258705 h 298836"/>
              <a:gd name="connsiteX6" fmla="*/ 77636 w 298676"/>
              <a:gd name="connsiteY6" fmla="*/ 253499 h 298836"/>
              <a:gd name="connsiteX7" fmla="*/ 67324 w 298676"/>
              <a:gd name="connsiteY7" fmla="*/ 231357 h 298836"/>
              <a:gd name="connsiteX8" fmla="*/ 181879 w 298676"/>
              <a:gd name="connsiteY8" fmla="*/ 77444 h 298836"/>
              <a:gd name="connsiteX9" fmla="*/ 54722 w 298676"/>
              <a:gd name="connsiteY9" fmla="*/ 204542 h 298836"/>
              <a:gd name="connsiteX10" fmla="*/ 78464 w 298676"/>
              <a:gd name="connsiteY10" fmla="*/ 215458 h 298836"/>
              <a:gd name="connsiteX11" fmla="*/ 83127 w 298676"/>
              <a:gd name="connsiteY11" fmla="*/ 220171 h 298836"/>
              <a:gd name="connsiteX12" fmla="*/ 94136 w 298676"/>
              <a:gd name="connsiteY12" fmla="*/ 244019 h 298836"/>
              <a:gd name="connsiteX13" fmla="*/ 221308 w 298676"/>
              <a:gd name="connsiteY13" fmla="*/ 116906 h 298836"/>
              <a:gd name="connsiteX14" fmla="*/ 208392 w 298676"/>
              <a:gd name="connsiteY14" fmla="*/ 103979 h 298836"/>
              <a:gd name="connsiteX15" fmla="*/ 97790 w 298676"/>
              <a:gd name="connsiteY15" fmla="*/ 214578 h 298836"/>
              <a:gd name="connsiteX16" fmla="*/ 91002 w 298676"/>
              <a:gd name="connsiteY16" fmla="*/ 217375 h 298836"/>
              <a:gd name="connsiteX17" fmla="*/ 84215 w 298676"/>
              <a:gd name="connsiteY17" fmla="*/ 214578 h 298836"/>
              <a:gd name="connsiteX18" fmla="*/ 84215 w 298676"/>
              <a:gd name="connsiteY18" fmla="*/ 201061 h 298836"/>
              <a:gd name="connsiteX19" fmla="*/ 194876 w 298676"/>
              <a:gd name="connsiteY19" fmla="*/ 90452 h 298836"/>
              <a:gd name="connsiteX20" fmla="*/ 188656 w 298676"/>
              <a:gd name="connsiteY20" fmla="*/ 57030 h 298836"/>
              <a:gd name="connsiteX21" fmla="*/ 188770 w 298676"/>
              <a:gd name="connsiteY21" fmla="*/ 57143 h 298836"/>
              <a:gd name="connsiteX22" fmla="*/ 241773 w 298676"/>
              <a:gd name="connsiteY22" fmla="*/ 110070 h 298836"/>
              <a:gd name="connsiteX23" fmla="*/ 241773 w 298676"/>
              <a:gd name="connsiteY23" fmla="*/ 123639 h 298836"/>
              <a:gd name="connsiteX24" fmla="*/ 98411 w 298676"/>
              <a:gd name="connsiteY24" fmla="*/ 267194 h 298836"/>
              <a:gd name="connsiteX25" fmla="*/ 95278 w 298676"/>
              <a:gd name="connsiteY25" fmla="*/ 268896 h 298836"/>
              <a:gd name="connsiteX26" fmla="*/ 95199 w 298676"/>
              <a:gd name="connsiteY26" fmla="*/ 269110 h 298836"/>
              <a:gd name="connsiteX27" fmla="*/ 94652 w 298676"/>
              <a:gd name="connsiteY27" fmla="*/ 269236 h 298836"/>
              <a:gd name="connsiteX28" fmla="*/ 93644 w 298676"/>
              <a:gd name="connsiteY28" fmla="*/ 269783 h 298836"/>
              <a:gd name="connsiteX29" fmla="*/ 28406 w 298676"/>
              <a:gd name="connsiteY29" fmla="*/ 283929 h 298836"/>
              <a:gd name="connsiteX30" fmla="*/ 16290 w 298676"/>
              <a:gd name="connsiteY30" fmla="*/ 296039 h 298836"/>
              <a:gd name="connsiteX31" fmla="*/ 9503 w 298676"/>
              <a:gd name="connsiteY31" fmla="*/ 298836 h 298836"/>
              <a:gd name="connsiteX32" fmla="*/ 0 w 298676"/>
              <a:gd name="connsiteY32" fmla="*/ 289172 h 298836"/>
              <a:gd name="connsiteX33" fmla="*/ 2767 w 298676"/>
              <a:gd name="connsiteY33" fmla="*/ 282523 h 298836"/>
              <a:gd name="connsiteX34" fmla="*/ 14960 w 298676"/>
              <a:gd name="connsiteY34" fmla="*/ 270335 h 298836"/>
              <a:gd name="connsiteX35" fmla="*/ 29035 w 298676"/>
              <a:gd name="connsiteY35" fmla="*/ 205411 h 298836"/>
              <a:gd name="connsiteX36" fmla="*/ 29759 w 298676"/>
              <a:gd name="connsiteY36" fmla="*/ 204094 h 298836"/>
              <a:gd name="connsiteX37" fmla="*/ 29528 w 298676"/>
              <a:gd name="connsiteY37" fmla="*/ 203469 h 298836"/>
              <a:gd name="connsiteX38" fmla="*/ 30249 w 298676"/>
              <a:gd name="connsiteY38" fmla="*/ 203202 h 298836"/>
              <a:gd name="connsiteX39" fmla="*/ 31626 w 298676"/>
              <a:gd name="connsiteY39" fmla="*/ 200699 h 298836"/>
              <a:gd name="connsiteX40" fmla="*/ 175248 w 298676"/>
              <a:gd name="connsiteY40" fmla="*/ 57143 h 298836"/>
              <a:gd name="connsiteX41" fmla="*/ 188656 w 298676"/>
              <a:gd name="connsiteY41" fmla="*/ 57030 h 298836"/>
              <a:gd name="connsiteX42" fmla="*/ 254189 w 298676"/>
              <a:gd name="connsiteY42" fmla="*/ 113 h 298836"/>
              <a:gd name="connsiteX43" fmla="*/ 280891 w 298676"/>
              <a:gd name="connsiteY43" fmla="*/ 13435 h 298836"/>
              <a:gd name="connsiteX44" fmla="*/ 285451 w 298676"/>
              <a:gd name="connsiteY44" fmla="*/ 17992 h 298836"/>
              <a:gd name="connsiteX45" fmla="*/ 281824 w 298676"/>
              <a:gd name="connsiteY45" fmla="*/ 84177 h 298836"/>
              <a:gd name="connsiteX46" fmla="*/ 268286 w 298676"/>
              <a:gd name="connsiteY46" fmla="*/ 83534 h 298836"/>
              <a:gd name="connsiteX47" fmla="*/ 268042 w 298676"/>
              <a:gd name="connsiteY47" fmla="*/ 70919 h 298836"/>
              <a:gd name="connsiteX48" fmla="*/ 271876 w 298676"/>
              <a:gd name="connsiteY48" fmla="*/ 31509 h 298836"/>
              <a:gd name="connsiteX49" fmla="*/ 267369 w 298676"/>
              <a:gd name="connsiteY49" fmla="*/ 27003 h 298836"/>
              <a:gd name="connsiteX50" fmla="*/ 224728 w 298676"/>
              <a:gd name="connsiteY50" fmla="*/ 34098 h 298836"/>
              <a:gd name="connsiteX51" fmla="*/ 217474 w 298676"/>
              <a:gd name="connsiteY51" fmla="*/ 41400 h 298836"/>
              <a:gd name="connsiteX52" fmla="*/ 264104 w 298676"/>
              <a:gd name="connsiteY52" fmla="*/ 88009 h 298836"/>
              <a:gd name="connsiteX53" fmla="*/ 264125 w 298676"/>
              <a:gd name="connsiteY53" fmla="*/ 101556 h 298836"/>
              <a:gd name="connsiteX54" fmla="*/ 257317 w 298676"/>
              <a:gd name="connsiteY54" fmla="*/ 104374 h 298836"/>
              <a:gd name="connsiteX55" fmla="*/ 257525 w 298676"/>
              <a:gd name="connsiteY55" fmla="*/ 104529 h 298836"/>
              <a:gd name="connsiteX56" fmla="*/ 250737 w 298676"/>
              <a:gd name="connsiteY56" fmla="*/ 101733 h 298836"/>
              <a:gd name="connsiteX57" fmla="*/ 197164 w 298676"/>
              <a:gd name="connsiteY57" fmla="*/ 48132 h 298836"/>
              <a:gd name="connsiteX58" fmla="*/ 197164 w 298676"/>
              <a:gd name="connsiteY58" fmla="*/ 34616 h 298836"/>
              <a:gd name="connsiteX59" fmla="*/ 211205 w 298676"/>
              <a:gd name="connsiteY59" fmla="*/ 20581 h 298836"/>
              <a:gd name="connsiteX60" fmla="*/ 254189 w 298676"/>
              <a:gd name="connsiteY60" fmla="*/ 113 h 29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98676" h="298836">
                <a:moveTo>
                  <a:pt x="45167" y="221167"/>
                </a:moveTo>
                <a:lnTo>
                  <a:pt x="39935" y="245372"/>
                </a:lnTo>
                <a:lnTo>
                  <a:pt x="42351" y="242957"/>
                </a:lnTo>
                <a:cubicBezTo>
                  <a:pt x="46346" y="239482"/>
                  <a:pt x="52398" y="239907"/>
                  <a:pt x="55874" y="243895"/>
                </a:cubicBezTo>
                <a:cubicBezTo>
                  <a:pt x="59014" y="247504"/>
                  <a:pt x="59014" y="252869"/>
                  <a:pt x="55874" y="256474"/>
                </a:cubicBezTo>
                <a:lnTo>
                  <a:pt x="53642" y="258705"/>
                </a:lnTo>
                <a:lnTo>
                  <a:pt x="77636" y="253499"/>
                </a:lnTo>
                <a:lnTo>
                  <a:pt x="67324" y="231357"/>
                </a:lnTo>
                <a:close/>
                <a:moveTo>
                  <a:pt x="181879" y="77444"/>
                </a:moveTo>
                <a:lnTo>
                  <a:pt x="54722" y="204542"/>
                </a:lnTo>
                <a:lnTo>
                  <a:pt x="78464" y="215458"/>
                </a:lnTo>
                <a:cubicBezTo>
                  <a:pt x="80531" y="216426"/>
                  <a:pt x="82184" y="218094"/>
                  <a:pt x="83127" y="220171"/>
                </a:cubicBezTo>
                <a:lnTo>
                  <a:pt x="94136" y="244019"/>
                </a:lnTo>
                <a:lnTo>
                  <a:pt x="221308" y="116906"/>
                </a:lnTo>
                <a:lnTo>
                  <a:pt x="208392" y="103979"/>
                </a:lnTo>
                <a:lnTo>
                  <a:pt x="97790" y="214578"/>
                </a:lnTo>
                <a:cubicBezTo>
                  <a:pt x="95987" y="216370"/>
                  <a:pt x="93546" y="217375"/>
                  <a:pt x="91002" y="217375"/>
                </a:cubicBezTo>
                <a:cubicBezTo>
                  <a:pt x="88458" y="217369"/>
                  <a:pt x="86023" y="216365"/>
                  <a:pt x="84215" y="214578"/>
                </a:cubicBezTo>
                <a:cubicBezTo>
                  <a:pt x="80495" y="210839"/>
                  <a:pt x="80495" y="204800"/>
                  <a:pt x="84215" y="201061"/>
                </a:cubicBezTo>
                <a:lnTo>
                  <a:pt x="194876" y="90452"/>
                </a:lnTo>
                <a:close/>
                <a:moveTo>
                  <a:pt x="188656" y="57030"/>
                </a:moveTo>
                <a:cubicBezTo>
                  <a:pt x="188692" y="57066"/>
                  <a:pt x="188734" y="57107"/>
                  <a:pt x="188770" y="57143"/>
                </a:cubicBezTo>
                <a:lnTo>
                  <a:pt x="241773" y="110070"/>
                </a:lnTo>
                <a:cubicBezTo>
                  <a:pt x="245499" y="113825"/>
                  <a:pt x="245499" y="119884"/>
                  <a:pt x="241773" y="123639"/>
                </a:cubicBezTo>
                <a:lnTo>
                  <a:pt x="98411" y="267194"/>
                </a:lnTo>
                <a:lnTo>
                  <a:pt x="95278" y="268896"/>
                </a:lnTo>
                <a:lnTo>
                  <a:pt x="95199" y="269110"/>
                </a:lnTo>
                <a:lnTo>
                  <a:pt x="94652" y="269236"/>
                </a:lnTo>
                <a:lnTo>
                  <a:pt x="93644" y="269783"/>
                </a:lnTo>
                <a:lnTo>
                  <a:pt x="28406" y="283929"/>
                </a:lnTo>
                <a:lnTo>
                  <a:pt x="16290" y="296039"/>
                </a:lnTo>
                <a:cubicBezTo>
                  <a:pt x="14492" y="297842"/>
                  <a:pt x="12047" y="298846"/>
                  <a:pt x="9503" y="298836"/>
                </a:cubicBezTo>
                <a:cubicBezTo>
                  <a:pt x="4208" y="298789"/>
                  <a:pt x="-46" y="294465"/>
                  <a:pt x="0" y="289172"/>
                </a:cubicBezTo>
                <a:cubicBezTo>
                  <a:pt x="21" y="286681"/>
                  <a:pt x="1016" y="284294"/>
                  <a:pt x="2767" y="282523"/>
                </a:cubicBezTo>
                <a:lnTo>
                  <a:pt x="14960" y="270335"/>
                </a:lnTo>
                <a:lnTo>
                  <a:pt x="29035" y="205411"/>
                </a:lnTo>
                <a:lnTo>
                  <a:pt x="29759" y="204094"/>
                </a:lnTo>
                <a:lnTo>
                  <a:pt x="29528" y="203469"/>
                </a:lnTo>
                <a:lnTo>
                  <a:pt x="30249" y="203202"/>
                </a:lnTo>
                <a:lnTo>
                  <a:pt x="31626" y="200699"/>
                </a:lnTo>
                <a:lnTo>
                  <a:pt x="175248" y="57143"/>
                </a:lnTo>
                <a:cubicBezTo>
                  <a:pt x="178921" y="53410"/>
                  <a:pt x="184921" y="53358"/>
                  <a:pt x="188656" y="57030"/>
                </a:cubicBezTo>
                <a:close/>
                <a:moveTo>
                  <a:pt x="254189" y="113"/>
                </a:moveTo>
                <a:cubicBezTo>
                  <a:pt x="265970" y="1045"/>
                  <a:pt x="275037" y="7609"/>
                  <a:pt x="280891" y="13435"/>
                </a:cubicBezTo>
                <a:lnTo>
                  <a:pt x="285451" y="17992"/>
                </a:lnTo>
                <a:cubicBezTo>
                  <a:pt x="304310" y="36843"/>
                  <a:pt x="302911" y="62219"/>
                  <a:pt x="281824" y="84177"/>
                </a:cubicBezTo>
                <a:cubicBezTo>
                  <a:pt x="277907" y="87734"/>
                  <a:pt x="271845" y="87450"/>
                  <a:pt x="268286" y="83534"/>
                </a:cubicBezTo>
                <a:cubicBezTo>
                  <a:pt x="265053" y="79982"/>
                  <a:pt x="264949" y="74591"/>
                  <a:pt x="268042" y="70919"/>
                </a:cubicBezTo>
                <a:cubicBezTo>
                  <a:pt x="275970" y="62685"/>
                  <a:pt x="287005" y="46579"/>
                  <a:pt x="271876" y="31509"/>
                </a:cubicBezTo>
                <a:lnTo>
                  <a:pt x="267369" y="27003"/>
                </a:lnTo>
                <a:cubicBezTo>
                  <a:pt x="259079" y="18717"/>
                  <a:pt x="246644" y="12036"/>
                  <a:pt x="224728" y="34098"/>
                </a:cubicBezTo>
                <a:lnTo>
                  <a:pt x="217474" y="41400"/>
                </a:lnTo>
                <a:lnTo>
                  <a:pt x="264104" y="88009"/>
                </a:lnTo>
                <a:cubicBezTo>
                  <a:pt x="267851" y="91743"/>
                  <a:pt x="267861" y="97812"/>
                  <a:pt x="264125" y="101556"/>
                </a:cubicBezTo>
                <a:cubicBezTo>
                  <a:pt x="262322" y="103364"/>
                  <a:pt x="259872" y="104379"/>
                  <a:pt x="257317" y="104374"/>
                </a:cubicBezTo>
                <a:lnTo>
                  <a:pt x="257525" y="104529"/>
                </a:lnTo>
                <a:cubicBezTo>
                  <a:pt x="254981" y="104529"/>
                  <a:pt x="252540" y="103524"/>
                  <a:pt x="250737" y="101733"/>
                </a:cubicBezTo>
                <a:lnTo>
                  <a:pt x="197164" y="48132"/>
                </a:lnTo>
                <a:cubicBezTo>
                  <a:pt x="193444" y="44393"/>
                  <a:pt x="193444" y="38355"/>
                  <a:pt x="197164" y="34616"/>
                </a:cubicBezTo>
                <a:lnTo>
                  <a:pt x="211205" y="20581"/>
                </a:lnTo>
                <a:cubicBezTo>
                  <a:pt x="227914" y="3880"/>
                  <a:pt x="242408" y="-820"/>
                  <a:pt x="254189" y="113"/>
                </a:cubicBezTo>
                <a:close/>
              </a:path>
            </a:pathLst>
          </a:custGeom>
          <a:solidFill>
            <a:schemeClr val="accent1"/>
          </a:solidFill>
          <a:ln w="51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43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42BFDB36-D498-AE8D-1023-6DF2FA9BAEEB}"/>
              </a:ext>
            </a:extLst>
          </p:cNvPr>
          <p:cNvSpPr txBox="1">
            <a:spLocks/>
          </p:cNvSpPr>
          <p:nvPr/>
        </p:nvSpPr>
        <p:spPr>
          <a:xfrm>
            <a:off x="1122658" y="2323442"/>
            <a:ext cx="9946685" cy="156966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5000"/>
              </a:lnSpc>
            </a:pPr>
            <a:r>
              <a:rPr lang="en-US" sz="6000" dirty="0">
                <a:solidFill>
                  <a:schemeClr val="bg1"/>
                </a:solidFill>
                <a:latin typeface="+mn-lt"/>
              </a:rPr>
              <a:t>Come on, let me </a:t>
            </a:r>
            <a:br>
              <a:rPr lang="en-US" sz="6000" dirty="0">
                <a:solidFill>
                  <a:schemeClr val="bg1"/>
                </a:solidFill>
                <a:latin typeface="+mn-lt"/>
              </a:rPr>
            </a:br>
            <a:r>
              <a:rPr lang="en-US" sz="6000" dirty="0">
                <a:solidFill>
                  <a:schemeClr val="bg1"/>
                </a:solidFill>
                <a:latin typeface="+mn-lt"/>
              </a:rPr>
              <a:t>show you around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C16B4E1-076D-A00A-E098-0DABCA123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991392" y="6099508"/>
            <a:ext cx="209218" cy="2092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25BD69-3C21-372F-2639-FEEBCA97F9F6}"/>
              </a:ext>
            </a:extLst>
          </p:cNvPr>
          <p:cNvSpPr txBox="1"/>
          <p:nvPr/>
        </p:nvSpPr>
        <p:spPr bwMode="auto">
          <a:xfrm>
            <a:off x="2100944" y="4206069"/>
            <a:ext cx="79901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ea typeface="Inter Light" panose="02000503000000020004" pitchFamily="2" charset="0"/>
              </a:rPr>
              <a:t>Follow this quick interactive guide to save yourself hours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2498145-04A7-C4EE-E666-17F38736C971}"/>
              </a:ext>
            </a:extLst>
          </p:cNvPr>
          <p:cNvSpPr/>
          <p:nvPr/>
        </p:nvSpPr>
        <p:spPr>
          <a:xfrm>
            <a:off x="8027820" y="4595965"/>
            <a:ext cx="1419269" cy="319474"/>
          </a:xfrm>
          <a:custGeom>
            <a:avLst/>
            <a:gdLst/>
            <a:ahLst/>
            <a:cxnLst/>
            <a:rect l="l" t="t" r="r" b="b"/>
            <a:pathLst>
              <a:path w="1419269" h="319474">
                <a:moveTo>
                  <a:pt x="116892" y="195346"/>
                </a:moveTo>
                <a:cubicBezTo>
                  <a:pt x="115184" y="195493"/>
                  <a:pt x="113533" y="195807"/>
                  <a:pt x="111940" y="196289"/>
                </a:cubicBezTo>
                <a:cubicBezTo>
                  <a:pt x="110347" y="196771"/>
                  <a:pt x="109182" y="197731"/>
                  <a:pt x="108446" y="199172"/>
                </a:cubicBezTo>
                <a:cubicBezTo>
                  <a:pt x="107836" y="200085"/>
                  <a:pt x="107141" y="201005"/>
                  <a:pt x="106360" y="201933"/>
                </a:cubicBezTo>
                <a:cubicBezTo>
                  <a:pt x="105580" y="202860"/>
                  <a:pt x="104872" y="204126"/>
                  <a:pt x="104236" y="205730"/>
                </a:cubicBezTo>
                <a:cubicBezTo>
                  <a:pt x="103600" y="207333"/>
                  <a:pt x="103039" y="209318"/>
                  <a:pt x="102555" y="211683"/>
                </a:cubicBezTo>
                <a:cubicBezTo>
                  <a:pt x="102070" y="214048"/>
                  <a:pt x="101819" y="217124"/>
                  <a:pt x="101802" y="220911"/>
                </a:cubicBezTo>
                <a:cubicBezTo>
                  <a:pt x="102500" y="221023"/>
                  <a:pt x="103578" y="221059"/>
                  <a:pt x="105038" y="221019"/>
                </a:cubicBezTo>
                <a:cubicBezTo>
                  <a:pt x="106497" y="220979"/>
                  <a:pt x="107654" y="220923"/>
                  <a:pt x="108508" y="220849"/>
                </a:cubicBezTo>
                <a:cubicBezTo>
                  <a:pt x="114316" y="220348"/>
                  <a:pt x="118674" y="218510"/>
                  <a:pt x="121584" y="215333"/>
                </a:cubicBezTo>
                <a:cubicBezTo>
                  <a:pt x="124494" y="212157"/>
                  <a:pt x="125772" y="208519"/>
                  <a:pt x="125418" y="204419"/>
                </a:cubicBezTo>
                <a:cubicBezTo>
                  <a:pt x="125212" y="202028"/>
                  <a:pt x="124337" y="199866"/>
                  <a:pt x="122794" y="197934"/>
                </a:cubicBezTo>
                <a:cubicBezTo>
                  <a:pt x="121251" y="196002"/>
                  <a:pt x="119283" y="195140"/>
                  <a:pt x="116892" y="195346"/>
                </a:cubicBezTo>
                <a:close/>
                <a:moveTo>
                  <a:pt x="325729" y="184050"/>
                </a:moveTo>
                <a:cubicBezTo>
                  <a:pt x="322313" y="184344"/>
                  <a:pt x="319523" y="185919"/>
                  <a:pt x="317360" y="188772"/>
                </a:cubicBezTo>
                <a:cubicBezTo>
                  <a:pt x="315197" y="191626"/>
                  <a:pt x="313427" y="195049"/>
                  <a:pt x="312050" y="199039"/>
                </a:cubicBezTo>
                <a:cubicBezTo>
                  <a:pt x="310674" y="203030"/>
                  <a:pt x="309789" y="207236"/>
                  <a:pt x="309396" y="211658"/>
                </a:cubicBezTo>
                <a:cubicBezTo>
                  <a:pt x="309002" y="216080"/>
                  <a:pt x="308946" y="219914"/>
                  <a:pt x="309226" y="223160"/>
                </a:cubicBezTo>
                <a:cubicBezTo>
                  <a:pt x="309285" y="223843"/>
                  <a:pt x="309531" y="225198"/>
                  <a:pt x="309964" y="227226"/>
                </a:cubicBezTo>
                <a:cubicBezTo>
                  <a:pt x="310396" y="229254"/>
                  <a:pt x="311050" y="231349"/>
                  <a:pt x="311925" y="233510"/>
                </a:cubicBezTo>
                <a:cubicBezTo>
                  <a:pt x="312800" y="235672"/>
                  <a:pt x="313951" y="237552"/>
                  <a:pt x="315380" y="239149"/>
                </a:cubicBezTo>
                <a:cubicBezTo>
                  <a:pt x="316808" y="240747"/>
                  <a:pt x="318547" y="241457"/>
                  <a:pt x="320597" y="241281"/>
                </a:cubicBezTo>
                <a:cubicBezTo>
                  <a:pt x="322476" y="241119"/>
                  <a:pt x="324159" y="240673"/>
                  <a:pt x="325644" y="239942"/>
                </a:cubicBezTo>
                <a:cubicBezTo>
                  <a:pt x="327130" y="239212"/>
                  <a:pt x="328776" y="238338"/>
                  <a:pt x="330581" y="237322"/>
                </a:cubicBezTo>
                <a:cubicBezTo>
                  <a:pt x="333167" y="235379"/>
                  <a:pt x="335359" y="232866"/>
                  <a:pt x="337159" y="229786"/>
                </a:cubicBezTo>
                <a:cubicBezTo>
                  <a:pt x="338958" y="226705"/>
                  <a:pt x="340351" y="223401"/>
                  <a:pt x="341338" y="219875"/>
                </a:cubicBezTo>
                <a:cubicBezTo>
                  <a:pt x="342324" y="216348"/>
                  <a:pt x="343040" y="212672"/>
                  <a:pt x="343484" y="208848"/>
                </a:cubicBezTo>
                <a:cubicBezTo>
                  <a:pt x="343929" y="205024"/>
                  <a:pt x="344175" y="201389"/>
                  <a:pt x="344222" y="197943"/>
                </a:cubicBezTo>
                <a:lnTo>
                  <a:pt x="344112" y="196662"/>
                </a:lnTo>
                <a:cubicBezTo>
                  <a:pt x="343684" y="191708"/>
                  <a:pt x="341582" y="188276"/>
                  <a:pt x="337803" y="186364"/>
                </a:cubicBezTo>
                <a:cubicBezTo>
                  <a:pt x="334024" y="184453"/>
                  <a:pt x="330000" y="183682"/>
                  <a:pt x="325729" y="184050"/>
                </a:cubicBezTo>
                <a:close/>
                <a:moveTo>
                  <a:pt x="114519" y="179804"/>
                </a:moveTo>
                <a:cubicBezTo>
                  <a:pt x="118961" y="179422"/>
                  <a:pt x="122906" y="179770"/>
                  <a:pt x="126354" y="180849"/>
                </a:cubicBezTo>
                <a:cubicBezTo>
                  <a:pt x="129803" y="181928"/>
                  <a:pt x="132734" y="183483"/>
                  <a:pt x="135146" y="185512"/>
                </a:cubicBezTo>
                <a:cubicBezTo>
                  <a:pt x="137558" y="187541"/>
                  <a:pt x="139440" y="189917"/>
                  <a:pt x="140794" y="192639"/>
                </a:cubicBezTo>
                <a:cubicBezTo>
                  <a:pt x="142147" y="195362"/>
                  <a:pt x="142956" y="198261"/>
                  <a:pt x="143221" y="201336"/>
                </a:cubicBezTo>
                <a:cubicBezTo>
                  <a:pt x="143560" y="205264"/>
                  <a:pt x="143162" y="209128"/>
                  <a:pt x="142027" y="212925"/>
                </a:cubicBezTo>
                <a:cubicBezTo>
                  <a:pt x="140891" y="216723"/>
                  <a:pt x="139082" y="220192"/>
                  <a:pt x="136600" y="223331"/>
                </a:cubicBezTo>
                <a:cubicBezTo>
                  <a:pt x="134117" y="226471"/>
                  <a:pt x="130946" y="229110"/>
                  <a:pt x="127087" y="231250"/>
                </a:cubicBezTo>
                <a:cubicBezTo>
                  <a:pt x="123227" y="233390"/>
                  <a:pt x="118742" y="234766"/>
                  <a:pt x="113633" y="235379"/>
                </a:cubicBezTo>
                <a:cubicBezTo>
                  <a:pt x="111427" y="235741"/>
                  <a:pt x="109455" y="235825"/>
                  <a:pt x="107717" y="235631"/>
                </a:cubicBezTo>
                <a:cubicBezTo>
                  <a:pt x="105980" y="235436"/>
                  <a:pt x="103971" y="235093"/>
                  <a:pt x="101692" y="234601"/>
                </a:cubicBezTo>
                <a:cubicBezTo>
                  <a:pt x="101594" y="235470"/>
                  <a:pt x="101572" y="236204"/>
                  <a:pt x="101623" y="236801"/>
                </a:cubicBezTo>
                <a:cubicBezTo>
                  <a:pt x="101675" y="237399"/>
                  <a:pt x="101715" y="237869"/>
                  <a:pt x="101745" y="238211"/>
                </a:cubicBezTo>
                <a:cubicBezTo>
                  <a:pt x="102460" y="244516"/>
                  <a:pt x="103913" y="249381"/>
                  <a:pt x="106101" y="252807"/>
                </a:cubicBezTo>
                <a:cubicBezTo>
                  <a:pt x="108289" y="256232"/>
                  <a:pt x="110571" y="258745"/>
                  <a:pt x="112946" y="260347"/>
                </a:cubicBezTo>
                <a:cubicBezTo>
                  <a:pt x="115321" y="261949"/>
                  <a:pt x="117556" y="262918"/>
                  <a:pt x="119650" y="263254"/>
                </a:cubicBezTo>
                <a:cubicBezTo>
                  <a:pt x="121744" y="263590"/>
                  <a:pt x="123133" y="263728"/>
                  <a:pt x="123816" y="263669"/>
                </a:cubicBezTo>
                <a:cubicBezTo>
                  <a:pt x="129111" y="263213"/>
                  <a:pt x="133407" y="261638"/>
                  <a:pt x="136702" y="258944"/>
                </a:cubicBezTo>
                <a:cubicBezTo>
                  <a:pt x="139998" y="256251"/>
                  <a:pt x="143655" y="253268"/>
                  <a:pt x="147675" y="249996"/>
                </a:cubicBezTo>
                <a:cubicBezTo>
                  <a:pt x="148559" y="250264"/>
                  <a:pt x="149532" y="250567"/>
                  <a:pt x="150593" y="250906"/>
                </a:cubicBezTo>
                <a:cubicBezTo>
                  <a:pt x="151655" y="251245"/>
                  <a:pt x="152664" y="251975"/>
                  <a:pt x="153622" y="253097"/>
                </a:cubicBezTo>
                <a:cubicBezTo>
                  <a:pt x="153881" y="254107"/>
                  <a:pt x="154122" y="254904"/>
                  <a:pt x="154344" y="255487"/>
                </a:cubicBezTo>
                <a:cubicBezTo>
                  <a:pt x="154566" y="256070"/>
                  <a:pt x="154729" y="256960"/>
                  <a:pt x="154832" y="258155"/>
                </a:cubicBezTo>
                <a:cubicBezTo>
                  <a:pt x="154868" y="260562"/>
                  <a:pt x="154400" y="262624"/>
                  <a:pt x="153430" y="264342"/>
                </a:cubicBezTo>
                <a:cubicBezTo>
                  <a:pt x="152459" y="266061"/>
                  <a:pt x="151342" y="267577"/>
                  <a:pt x="150079" y="268890"/>
                </a:cubicBezTo>
                <a:cubicBezTo>
                  <a:pt x="145962" y="273031"/>
                  <a:pt x="142029" y="275823"/>
                  <a:pt x="138282" y="277264"/>
                </a:cubicBezTo>
                <a:cubicBezTo>
                  <a:pt x="134534" y="278706"/>
                  <a:pt x="129586" y="279692"/>
                  <a:pt x="123436" y="280222"/>
                </a:cubicBezTo>
                <a:cubicBezTo>
                  <a:pt x="120703" y="280458"/>
                  <a:pt x="117278" y="280151"/>
                  <a:pt x="113161" y="279301"/>
                </a:cubicBezTo>
                <a:cubicBezTo>
                  <a:pt x="109043" y="278452"/>
                  <a:pt x="105559" y="277462"/>
                  <a:pt x="102708" y="276331"/>
                </a:cubicBezTo>
                <a:cubicBezTo>
                  <a:pt x="98344" y="273610"/>
                  <a:pt x="94876" y="270811"/>
                  <a:pt x="92305" y="267935"/>
                </a:cubicBezTo>
                <a:cubicBezTo>
                  <a:pt x="89734" y="265059"/>
                  <a:pt x="87660" y="261968"/>
                  <a:pt x="86084" y="258663"/>
                </a:cubicBezTo>
                <a:cubicBezTo>
                  <a:pt x="84509" y="255357"/>
                  <a:pt x="83349" y="251886"/>
                  <a:pt x="82605" y="248250"/>
                </a:cubicBezTo>
                <a:cubicBezTo>
                  <a:pt x="81862" y="244614"/>
                  <a:pt x="81228" y="240754"/>
                  <a:pt x="80703" y="236669"/>
                </a:cubicBezTo>
                <a:cubicBezTo>
                  <a:pt x="80158" y="230349"/>
                  <a:pt x="80421" y="223916"/>
                  <a:pt x="81492" y="217371"/>
                </a:cubicBezTo>
                <a:cubicBezTo>
                  <a:pt x="82562" y="210825"/>
                  <a:pt x="84499" y="204850"/>
                  <a:pt x="87303" y="199446"/>
                </a:cubicBezTo>
                <a:cubicBezTo>
                  <a:pt x="90106" y="194042"/>
                  <a:pt x="93763" y="189553"/>
                  <a:pt x="98274" y="185981"/>
                </a:cubicBezTo>
                <a:cubicBezTo>
                  <a:pt x="102784" y="182408"/>
                  <a:pt x="108199" y="180349"/>
                  <a:pt x="114519" y="179804"/>
                </a:cubicBezTo>
                <a:close/>
                <a:moveTo>
                  <a:pt x="723109" y="177663"/>
                </a:moveTo>
                <a:cubicBezTo>
                  <a:pt x="727208" y="177310"/>
                  <a:pt x="731240" y="178167"/>
                  <a:pt x="735204" y="180234"/>
                </a:cubicBezTo>
                <a:cubicBezTo>
                  <a:pt x="736830" y="181126"/>
                  <a:pt x="737783" y="183195"/>
                  <a:pt x="738063" y="186441"/>
                </a:cubicBezTo>
                <a:cubicBezTo>
                  <a:pt x="738254" y="188661"/>
                  <a:pt x="738119" y="191082"/>
                  <a:pt x="737656" y="193703"/>
                </a:cubicBezTo>
                <a:cubicBezTo>
                  <a:pt x="736193" y="204671"/>
                  <a:pt x="735028" y="213118"/>
                  <a:pt x="734163" y="219043"/>
                </a:cubicBezTo>
                <a:cubicBezTo>
                  <a:pt x="733297" y="224969"/>
                  <a:pt x="732730" y="228373"/>
                  <a:pt x="732462" y="229257"/>
                </a:cubicBezTo>
                <a:cubicBezTo>
                  <a:pt x="730180" y="242704"/>
                  <a:pt x="727030" y="254075"/>
                  <a:pt x="723013" y="263370"/>
                </a:cubicBezTo>
                <a:cubicBezTo>
                  <a:pt x="722150" y="265338"/>
                  <a:pt x="720182" y="266454"/>
                  <a:pt x="717107" y="266719"/>
                </a:cubicBezTo>
                <a:cubicBezTo>
                  <a:pt x="715570" y="266851"/>
                  <a:pt x="713889" y="266824"/>
                  <a:pt x="712066" y="266637"/>
                </a:cubicBezTo>
                <a:cubicBezTo>
                  <a:pt x="710243" y="266450"/>
                  <a:pt x="708569" y="265992"/>
                  <a:pt x="707044" y="265263"/>
                </a:cubicBezTo>
                <a:cubicBezTo>
                  <a:pt x="705518" y="264535"/>
                  <a:pt x="704191" y="263616"/>
                  <a:pt x="703063" y="262509"/>
                </a:cubicBezTo>
                <a:cubicBezTo>
                  <a:pt x="701935" y="261402"/>
                  <a:pt x="701290" y="259909"/>
                  <a:pt x="701128" y="258030"/>
                </a:cubicBezTo>
                <a:cubicBezTo>
                  <a:pt x="700966" y="256151"/>
                  <a:pt x="701406" y="253273"/>
                  <a:pt x="702449" y="249398"/>
                </a:cubicBezTo>
                <a:cubicBezTo>
                  <a:pt x="703282" y="247089"/>
                  <a:pt x="704164" y="244345"/>
                  <a:pt x="705095" y="241167"/>
                </a:cubicBezTo>
                <a:lnTo>
                  <a:pt x="711018" y="214069"/>
                </a:lnTo>
                <a:cubicBezTo>
                  <a:pt x="713038" y="203570"/>
                  <a:pt x="714051" y="194362"/>
                  <a:pt x="714057" y="186446"/>
                </a:cubicBezTo>
                <a:cubicBezTo>
                  <a:pt x="713904" y="182673"/>
                  <a:pt x="715328" y="180227"/>
                  <a:pt x="718329" y="179108"/>
                </a:cubicBezTo>
                <a:cubicBezTo>
                  <a:pt x="719637" y="178307"/>
                  <a:pt x="721230" y="177825"/>
                  <a:pt x="723109" y="177663"/>
                </a:cubicBezTo>
                <a:close/>
                <a:moveTo>
                  <a:pt x="215036" y="168040"/>
                </a:moveTo>
                <a:cubicBezTo>
                  <a:pt x="219135" y="167686"/>
                  <a:pt x="222490" y="168171"/>
                  <a:pt x="225099" y="169495"/>
                </a:cubicBezTo>
                <a:cubicBezTo>
                  <a:pt x="227709" y="170819"/>
                  <a:pt x="229844" y="173130"/>
                  <a:pt x="231505" y="176429"/>
                </a:cubicBezTo>
                <a:cubicBezTo>
                  <a:pt x="231296" y="177995"/>
                  <a:pt x="230508" y="179827"/>
                  <a:pt x="229140" y="181924"/>
                </a:cubicBezTo>
                <a:cubicBezTo>
                  <a:pt x="227772" y="184021"/>
                  <a:pt x="226197" y="186222"/>
                  <a:pt x="224417" y="188526"/>
                </a:cubicBezTo>
                <a:cubicBezTo>
                  <a:pt x="222637" y="190831"/>
                  <a:pt x="220779" y="193228"/>
                  <a:pt x="218842" y="195719"/>
                </a:cubicBezTo>
                <a:cubicBezTo>
                  <a:pt x="216906" y="198209"/>
                  <a:pt x="215265" y="200630"/>
                  <a:pt x="213919" y="202983"/>
                </a:cubicBezTo>
                <a:cubicBezTo>
                  <a:pt x="211592" y="205937"/>
                  <a:pt x="209317" y="209489"/>
                  <a:pt x="207094" y="213639"/>
                </a:cubicBezTo>
                <a:cubicBezTo>
                  <a:pt x="204870" y="217789"/>
                  <a:pt x="202910" y="222002"/>
                  <a:pt x="201214" y="226278"/>
                </a:cubicBezTo>
                <a:cubicBezTo>
                  <a:pt x="199518" y="230554"/>
                  <a:pt x="198145" y="234588"/>
                  <a:pt x="197095" y="238378"/>
                </a:cubicBezTo>
                <a:cubicBezTo>
                  <a:pt x="196045" y="242169"/>
                  <a:pt x="195616" y="245174"/>
                  <a:pt x="195807" y="247395"/>
                </a:cubicBezTo>
                <a:cubicBezTo>
                  <a:pt x="195925" y="248761"/>
                  <a:pt x="196134" y="250679"/>
                  <a:pt x="196433" y="253149"/>
                </a:cubicBezTo>
                <a:cubicBezTo>
                  <a:pt x="196732" y="255618"/>
                  <a:pt x="196940" y="257536"/>
                  <a:pt x="197058" y="258903"/>
                </a:cubicBezTo>
                <a:cubicBezTo>
                  <a:pt x="197234" y="260952"/>
                  <a:pt x="197244" y="263060"/>
                  <a:pt x="197087" y="265224"/>
                </a:cubicBezTo>
                <a:cubicBezTo>
                  <a:pt x="196929" y="267389"/>
                  <a:pt x="196415" y="269412"/>
                  <a:pt x="195545" y="271294"/>
                </a:cubicBezTo>
                <a:cubicBezTo>
                  <a:pt x="194675" y="273176"/>
                  <a:pt x="193433" y="274746"/>
                  <a:pt x="191821" y="276004"/>
                </a:cubicBezTo>
                <a:cubicBezTo>
                  <a:pt x="190209" y="277261"/>
                  <a:pt x="188036" y="278008"/>
                  <a:pt x="185303" y="278243"/>
                </a:cubicBezTo>
                <a:cubicBezTo>
                  <a:pt x="182057" y="278523"/>
                  <a:pt x="179368" y="277766"/>
                  <a:pt x="177234" y="275971"/>
                </a:cubicBezTo>
                <a:cubicBezTo>
                  <a:pt x="175100" y="274176"/>
                  <a:pt x="173908" y="271826"/>
                  <a:pt x="173658" y="268922"/>
                </a:cubicBezTo>
                <a:lnTo>
                  <a:pt x="173569" y="267897"/>
                </a:lnTo>
                <a:cubicBezTo>
                  <a:pt x="173837" y="267014"/>
                  <a:pt x="173914" y="265415"/>
                  <a:pt x="173801" y="263102"/>
                </a:cubicBezTo>
                <a:cubicBezTo>
                  <a:pt x="173688" y="260789"/>
                  <a:pt x="173484" y="257924"/>
                  <a:pt x="173189" y="254508"/>
                </a:cubicBezTo>
                <a:cubicBezTo>
                  <a:pt x="172909" y="251262"/>
                  <a:pt x="172565" y="247764"/>
                  <a:pt x="172155" y="244013"/>
                </a:cubicBezTo>
                <a:cubicBezTo>
                  <a:pt x="171746" y="240263"/>
                  <a:pt x="171362" y="236811"/>
                  <a:pt x="171004" y="233658"/>
                </a:cubicBezTo>
                <a:cubicBezTo>
                  <a:pt x="170646" y="230506"/>
                  <a:pt x="170325" y="227780"/>
                  <a:pt x="170041" y="225481"/>
                </a:cubicBezTo>
                <a:cubicBezTo>
                  <a:pt x="169757" y="223183"/>
                  <a:pt x="169600" y="221863"/>
                  <a:pt x="169570" y="221521"/>
                </a:cubicBezTo>
                <a:lnTo>
                  <a:pt x="168841" y="213065"/>
                </a:lnTo>
                <a:cubicBezTo>
                  <a:pt x="168517" y="209308"/>
                  <a:pt x="168065" y="205561"/>
                  <a:pt x="167485" y="201825"/>
                </a:cubicBezTo>
                <a:cubicBezTo>
                  <a:pt x="166905" y="198089"/>
                  <a:pt x="166367" y="194349"/>
                  <a:pt x="165872" y="190606"/>
                </a:cubicBezTo>
                <a:lnTo>
                  <a:pt x="165784" y="189581"/>
                </a:lnTo>
                <a:cubicBezTo>
                  <a:pt x="165651" y="188044"/>
                  <a:pt x="165181" y="186579"/>
                  <a:pt x="164372" y="185186"/>
                </a:cubicBezTo>
                <a:cubicBezTo>
                  <a:pt x="163564" y="183793"/>
                  <a:pt x="163086" y="182242"/>
                  <a:pt x="162939" y="180534"/>
                </a:cubicBezTo>
                <a:cubicBezTo>
                  <a:pt x="163430" y="178254"/>
                  <a:pt x="164223" y="176465"/>
                  <a:pt x="165315" y="175166"/>
                </a:cubicBezTo>
                <a:cubicBezTo>
                  <a:pt x="166408" y="173868"/>
                  <a:pt x="168491" y="173086"/>
                  <a:pt x="171566" y="172820"/>
                </a:cubicBezTo>
                <a:cubicBezTo>
                  <a:pt x="174470" y="172570"/>
                  <a:pt x="176824" y="172926"/>
                  <a:pt x="178628" y="173889"/>
                </a:cubicBezTo>
                <a:cubicBezTo>
                  <a:pt x="180432" y="174852"/>
                  <a:pt x="181831" y="176108"/>
                  <a:pt x="182825" y="177658"/>
                </a:cubicBezTo>
                <a:cubicBezTo>
                  <a:pt x="183819" y="179207"/>
                  <a:pt x="184532" y="180995"/>
                  <a:pt x="184965" y="183023"/>
                </a:cubicBezTo>
                <a:cubicBezTo>
                  <a:pt x="185398" y="185051"/>
                  <a:pt x="185781" y="186997"/>
                  <a:pt x="186114" y="188861"/>
                </a:cubicBezTo>
                <a:lnTo>
                  <a:pt x="188053" y="202374"/>
                </a:lnTo>
                <a:cubicBezTo>
                  <a:pt x="189644" y="200861"/>
                  <a:pt x="191264" y="198699"/>
                  <a:pt x="192915" y="195889"/>
                </a:cubicBezTo>
                <a:cubicBezTo>
                  <a:pt x="194566" y="193079"/>
                  <a:pt x="196283" y="190049"/>
                  <a:pt x="198068" y="186797"/>
                </a:cubicBezTo>
                <a:cubicBezTo>
                  <a:pt x="199853" y="183546"/>
                  <a:pt x="201730" y="180373"/>
                  <a:pt x="203700" y="177277"/>
                </a:cubicBezTo>
                <a:cubicBezTo>
                  <a:pt x="205671" y="174182"/>
                  <a:pt x="207770" y="171592"/>
                  <a:pt x="210000" y="169506"/>
                </a:cubicBezTo>
                <a:cubicBezTo>
                  <a:pt x="211307" y="168705"/>
                  <a:pt x="212986" y="168216"/>
                  <a:pt x="215036" y="168040"/>
                </a:cubicBezTo>
                <a:close/>
                <a:moveTo>
                  <a:pt x="252719" y="167114"/>
                </a:moveTo>
                <a:cubicBezTo>
                  <a:pt x="255170" y="167591"/>
                  <a:pt x="257048" y="168418"/>
                  <a:pt x="258354" y="169596"/>
                </a:cubicBezTo>
                <a:cubicBezTo>
                  <a:pt x="259660" y="170774"/>
                  <a:pt x="260877" y="171917"/>
                  <a:pt x="262005" y="173024"/>
                </a:cubicBezTo>
                <a:cubicBezTo>
                  <a:pt x="261982" y="174747"/>
                  <a:pt x="262001" y="176466"/>
                  <a:pt x="262063" y="178182"/>
                </a:cubicBezTo>
                <a:cubicBezTo>
                  <a:pt x="262125" y="179897"/>
                  <a:pt x="262237" y="181695"/>
                  <a:pt x="262399" y="183574"/>
                </a:cubicBezTo>
                <a:cubicBezTo>
                  <a:pt x="262958" y="190065"/>
                  <a:pt x="263897" y="196953"/>
                  <a:pt x="265213" y="204239"/>
                </a:cubicBezTo>
                <a:cubicBezTo>
                  <a:pt x="266530" y="211526"/>
                  <a:pt x="267902" y="218463"/>
                  <a:pt x="269331" y="225051"/>
                </a:cubicBezTo>
                <a:cubicBezTo>
                  <a:pt x="270759" y="231639"/>
                  <a:pt x="272094" y="237633"/>
                  <a:pt x="273334" y="243033"/>
                </a:cubicBezTo>
                <a:cubicBezTo>
                  <a:pt x="274574" y="248433"/>
                  <a:pt x="275490" y="252570"/>
                  <a:pt x="276082" y="255444"/>
                </a:cubicBezTo>
                <a:lnTo>
                  <a:pt x="276170" y="256469"/>
                </a:lnTo>
                <a:cubicBezTo>
                  <a:pt x="276288" y="257836"/>
                  <a:pt x="276064" y="259232"/>
                  <a:pt x="275499" y="260657"/>
                </a:cubicBezTo>
                <a:cubicBezTo>
                  <a:pt x="274933" y="262083"/>
                  <a:pt x="273792" y="263816"/>
                  <a:pt x="272075" y="265857"/>
                </a:cubicBezTo>
                <a:cubicBezTo>
                  <a:pt x="269171" y="266107"/>
                  <a:pt x="266459" y="266083"/>
                  <a:pt x="263938" y="265784"/>
                </a:cubicBezTo>
                <a:cubicBezTo>
                  <a:pt x="261417" y="265485"/>
                  <a:pt x="259193" y="264644"/>
                  <a:pt x="257267" y="263262"/>
                </a:cubicBezTo>
                <a:cubicBezTo>
                  <a:pt x="255341" y="261879"/>
                  <a:pt x="253740" y="259780"/>
                  <a:pt x="252465" y="256964"/>
                </a:cubicBezTo>
                <a:cubicBezTo>
                  <a:pt x="251190" y="254149"/>
                  <a:pt x="250338" y="250264"/>
                  <a:pt x="249911" y="245311"/>
                </a:cubicBezTo>
                <a:cubicBezTo>
                  <a:pt x="249661" y="242407"/>
                  <a:pt x="249112" y="239529"/>
                  <a:pt x="248263" y="236676"/>
                </a:cubicBezTo>
                <a:cubicBezTo>
                  <a:pt x="247415" y="233824"/>
                  <a:pt x="246866" y="230946"/>
                  <a:pt x="246615" y="228042"/>
                </a:cubicBezTo>
                <a:cubicBezTo>
                  <a:pt x="245864" y="219331"/>
                  <a:pt x="244637" y="211090"/>
                  <a:pt x="242935" y="203321"/>
                </a:cubicBezTo>
                <a:cubicBezTo>
                  <a:pt x="241233" y="195552"/>
                  <a:pt x="240006" y="187311"/>
                  <a:pt x="239255" y="178600"/>
                </a:cubicBezTo>
                <a:cubicBezTo>
                  <a:pt x="238945" y="175013"/>
                  <a:pt x="240162" y="172154"/>
                  <a:pt x="242903" y="170025"/>
                </a:cubicBezTo>
                <a:cubicBezTo>
                  <a:pt x="244567" y="169365"/>
                  <a:pt x="246157" y="168841"/>
                  <a:pt x="247672" y="168452"/>
                </a:cubicBezTo>
                <a:cubicBezTo>
                  <a:pt x="249187" y="168063"/>
                  <a:pt x="250870" y="167617"/>
                  <a:pt x="252719" y="167114"/>
                </a:cubicBezTo>
                <a:close/>
                <a:moveTo>
                  <a:pt x="319774" y="162880"/>
                </a:moveTo>
                <a:cubicBezTo>
                  <a:pt x="321311" y="162748"/>
                  <a:pt x="322893" y="163128"/>
                  <a:pt x="324519" y="164020"/>
                </a:cubicBezTo>
                <a:cubicBezTo>
                  <a:pt x="327042" y="165351"/>
                  <a:pt x="329630" y="166419"/>
                  <a:pt x="332280" y="167223"/>
                </a:cubicBezTo>
                <a:cubicBezTo>
                  <a:pt x="334931" y="168027"/>
                  <a:pt x="337624" y="168827"/>
                  <a:pt x="340360" y="169624"/>
                </a:cubicBezTo>
                <a:cubicBezTo>
                  <a:pt x="343096" y="170420"/>
                  <a:pt x="345797" y="171306"/>
                  <a:pt x="348462" y="172281"/>
                </a:cubicBezTo>
                <a:cubicBezTo>
                  <a:pt x="351128" y="173255"/>
                  <a:pt x="353652" y="174587"/>
                  <a:pt x="356034" y="176274"/>
                </a:cubicBezTo>
                <a:cubicBezTo>
                  <a:pt x="358046" y="177649"/>
                  <a:pt x="359660" y="179403"/>
                  <a:pt x="360876" y="181535"/>
                </a:cubicBezTo>
                <a:cubicBezTo>
                  <a:pt x="362093" y="183668"/>
                  <a:pt x="363302" y="185715"/>
                  <a:pt x="364503" y="187676"/>
                </a:cubicBezTo>
                <a:cubicBezTo>
                  <a:pt x="365505" y="189310"/>
                  <a:pt x="366168" y="191017"/>
                  <a:pt x="366494" y="192796"/>
                </a:cubicBezTo>
                <a:cubicBezTo>
                  <a:pt x="366819" y="194575"/>
                  <a:pt x="367063" y="196404"/>
                  <a:pt x="367225" y="198283"/>
                </a:cubicBezTo>
                <a:lnTo>
                  <a:pt x="367645" y="203151"/>
                </a:lnTo>
                <a:cubicBezTo>
                  <a:pt x="367930" y="208461"/>
                  <a:pt x="367286" y="213464"/>
                  <a:pt x="365712" y="218160"/>
                </a:cubicBezTo>
                <a:cubicBezTo>
                  <a:pt x="364138" y="222856"/>
                  <a:pt x="362169" y="227457"/>
                  <a:pt x="359804" y="231963"/>
                </a:cubicBezTo>
                <a:cubicBezTo>
                  <a:pt x="358629" y="234302"/>
                  <a:pt x="357056" y="237018"/>
                  <a:pt x="355086" y="240114"/>
                </a:cubicBezTo>
                <a:cubicBezTo>
                  <a:pt x="353116" y="243209"/>
                  <a:pt x="350874" y="246156"/>
                  <a:pt x="348362" y="248954"/>
                </a:cubicBezTo>
                <a:cubicBezTo>
                  <a:pt x="345850" y="251752"/>
                  <a:pt x="343177" y="254176"/>
                  <a:pt x="340342" y="256228"/>
                </a:cubicBezTo>
                <a:cubicBezTo>
                  <a:pt x="337508" y="258279"/>
                  <a:pt x="334553" y="259437"/>
                  <a:pt x="331478" y="259702"/>
                </a:cubicBezTo>
                <a:cubicBezTo>
                  <a:pt x="330624" y="259776"/>
                  <a:pt x="329724" y="259810"/>
                  <a:pt x="328777" y="259806"/>
                </a:cubicBezTo>
                <a:cubicBezTo>
                  <a:pt x="327830" y="259802"/>
                  <a:pt x="326844" y="259844"/>
                  <a:pt x="325819" y="259932"/>
                </a:cubicBezTo>
                <a:lnTo>
                  <a:pt x="324282" y="260065"/>
                </a:lnTo>
                <a:cubicBezTo>
                  <a:pt x="321378" y="260315"/>
                  <a:pt x="318703" y="259728"/>
                  <a:pt x="316257" y="258304"/>
                </a:cubicBezTo>
                <a:cubicBezTo>
                  <a:pt x="313811" y="256880"/>
                  <a:pt x="311241" y="255510"/>
                  <a:pt x="308546" y="254194"/>
                </a:cubicBezTo>
                <a:cubicBezTo>
                  <a:pt x="302629" y="251434"/>
                  <a:pt x="297905" y="247540"/>
                  <a:pt x="294374" y="242509"/>
                </a:cubicBezTo>
                <a:cubicBezTo>
                  <a:pt x="290843" y="237479"/>
                  <a:pt x="288746" y="231121"/>
                  <a:pt x="288083" y="223434"/>
                </a:cubicBezTo>
                <a:cubicBezTo>
                  <a:pt x="287759" y="219676"/>
                  <a:pt x="288013" y="215137"/>
                  <a:pt x="288845" y="209817"/>
                </a:cubicBezTo>
                <a:cubicBezTo>
                  <a:pt x="289676" y="204496"/>
                  <a:pt x="290413" y="199571"/>
                  <a:pt x="291055" y="195042"/>
                </a:cubicBezTo>
                <a:cubicBezTo>
                  <a:pt x="291406" y="193118"/>
                  <a:pt x="292377" y="190410"/>
                  <a:pt x="293969" y="186917"/>
                </a:cubicBezTo>
                <a:cubicBezTo>
                  <a:pt x="295560" y="183425"/>
                  <a:pt x="297629" y="179977"/>
                  <a:pt x="300175" y="176573"/>
                </a:cubicBezTo>
                <a:cubicBezTo>
                  <a:pt x="302721" y="173170"/>
                  <a:pt x="305685" y="170118"/>
                  <a:pt x="309066" y="167418"/>
                </a:cubicBezTo>
                <a:cubicBezTo>
                  <a:pt x="312447" y="164717"/>
                  <a:pt x="316016" y="163204"/>
                  <a:pt x="319774" y="162880"/>
                </a:cubicBezTo>
                <a:close/>
                <a:moveTo>
                  <a:pt x="453697" y="149268"/>
                </a:moveTo>
                <a:cubicBezTo>
                  <a:pt x="453868" y="149253"/>
                  <a:pt x="454043" y="149281"/>
                  <a:pt x="454221" y="149352"/>
                </a:cubicBezTo>
                <a:cubicBezTo>
                  <a:pt x="454399" y="149422"/>
                  <a:pt x="454573" y="149450"/>
                  <a:pt x="454744" y="149436"/>
                </a:cubicBezTo>
                <a:cubicBezTo>
                  <a:pt x="456111" y="149318"/>
                  <a:pt x="457793" y="149861"/>
                  <a:pt x="459789" y="151066"/>
                </a:cubicBezTo>
                <a:cubicBezTo>
                  <a:pt x="461786" y="152270"/>
                  <a:pt x="463270" y="153519"/>
                  <a:pt x="464242" y="154812"/>
                </a:cubicBezTo>
                <a:cubicBezTo>
                  <a:pt x="465111" y="164890"/>
                  <a:pt x="465494" y="172816"/>
                  <a:pt x="465389" y="178590"/>
                </a:cubicBezTo>
                <a:cubicBezTo>
                  <a:pt x="465285" y="184364"/>
                  <a:pt x="465409" y="189300"/>
                  <a:pt x="465763" y="193400"/>
                </a:cubicBezTo>
                <a:cubicBezTo>
                  <a:pt x="466470" y="201599"/>
                  <a:pt x="467633" y="208597"/>
                  <a:pt x="469251" y="214395"/>
                </a:cubicBezTo>
                <a:cubicBezTo>
                  <a:pt x="470869" y="220192"/>
                  <a:pt x="473114" y="224774"/>
                  <a:pt x="475986" y="228140"/>
                </a:cubicBezTo>
                <a:cubicBezTo>
                  <a:pt x="477114" y="229248"/>
                  <a:pt x="478153" y="230320"/>
                  <a:pt x="479103" y="231356"/>
                </a:cubicBezTo>
                <a:cubicBezTo>
                  <a:pt x="480053" y="232393"/>
                  <a:pt x="480935" y="233650"/>
                  <a:pt x="481751" y="235129"/>
                </a:cubicBezTo>
                <a:cubicBezTo>
                  <a:pt x="481557" y="236866"/>
                  <a:pt x="481116" y="238238"/>
                  <a:pt x="480428" y="239244"/>
                </a:cubicBezTo>
                <a:cubicBezTo>
                  <a:pt x="479741" y="240250"/>
                  <a:pt x="478903" y="241010"/>
                  <a:pt x="477915" y="241526"/>
                </a:cubicBezTo>
                <a:cubicBezTo>
                  <a:pt x="476926" y="242041"/>
                  <a:pt x="475842" y="242436"/>
                  <a:pt x="474661" y="242710"/>
                </a:cubicBezTo>
                <a:cubicBezTo>
                  <a:pt x="473480" y="242984"/>
                  <a:pt x="472306" y="243343"/>
                  <a:pt x="471140" y="243788"/>
                </a:cubicBezTo>
                <a:cubicBezTo>
                  <a:pt x="467309" y="243258"/>
                  <a:pt x="464144" y="241982"/>
                  <a:pt x="461646" y="239960"/>
                </a:cubicBezTo>
                <a:cubicBezTo>
                  <a:pt x="459149" y="237938"/>
                  <a:pt x="457038" y="235410"/>
                  <a:pt x="455314" y="232375"/>
                </a:cubicBezTo>
                <a:cubicBezTo>
                  <a:pt x="453589" y="229340"/>
                  <a:pt x="452220" y="225930"/>
                  <a:pt x="451205" y="222146"/>
                </a:cubicBezTo>
                <a:cubicBezTo>
                  <a:pt x="450190" y="218361"/>
                  <a:pt x="449250" y="214442"/>
                  <a:pt x="448384" y="210386"/>
                </a:cubicBezTo>
                <a:lnTo>
                  <a:pt x="447536" y="212524"/>
                </a:lnTo>
                <a:cubicBezTo>
                  <a:pt x="446420" y="215546"/>
                  <a:pt x="444915" y="219548"/>
                  <a:pt x="443021" y="224529"/>
                </a:cubicBezTo>
                <a:cubicBezTo>
                  <a:pt x="441128" y="229511"/>
                  <a:pt x="438839" y="234398"/>
                  <a:pt x="436154" y="239190"/>
                </a:cubicBezTo>
                <a:cubicBezTo>
                  <a:pt x="433470" y="243981"/>
                  <a:pt x="430264" y="248216"/>
                  <a:pt x="426537" y="251893"/>
                </a:cubicBezTo>
                <a:cubicBezTo>
                  <a:pt x="422810" y="255570"/>
                  <a:pt x="418641" y="257607"/>
                  <a:pt x="414029" y="258005"/>
                </a:cubicBezTo>
                <a:cubicBezTo>
                  <a:pt x="409075" y="258432"/>
                  <a:pt x="405019" y="257792"/>
                  <a:pt x="401860" y="256086"/>
                </a:cubicBezTo>
                <a:cubicBezTo>
                  <a:pt x="398702" y="254379"/>
                  <a:pt x="396119" y="251375"/>
                  <a:pt x="394114" y="247074"/>
                </a:cubicBezTo>
                <a:cubicBezTo>
                  <a:pt x="392108" y="242772"/>
                  <a:pt x="390504" y="237146"/>
                  <a:pt x="389303" y="230194"/>
                </a:cubicBezTo>
                <a:cubicBezTo>
                  <a:pt x="388101" y="223242"/>
                  <a:pt x="387058" y="214642"/>
                  <a:pt x="386174" y="204393"/>
                </a:cubicBezTo>
                <a:cubicBezTo>
                  <a:pt x="386310" y="201972"/>
                  <a:pt x="386274" y="199566"/>
                  <a:pt x="386068" y="197174"/>
                </a:cubicBezTo>
                <a:cubicBezTo>
                  <a:pt x="385862" y="194783"/>
                  <a:pt x="385656" y="192391"/>
                  <a:pt x="385450" y="190000"/>
                </a:cubicBezTo>
                <a:lnTo>
                  <a:pt x="384676" y="181032"/>
                </a:lnTo>
                <a:cubicBezTo>
                  <a:pt x="384279" y="176420"/>
                  <a:pt x="384067" y="171964"/>
                  <a:pt x="384040" y="167664"/>
                </a:cubicBezTo>
                <a:cubicBezTo>
                  <a:pt x="384013" y="163364"/>
                  <a:pt x="384507" y="159106"/>
                  <a:pt x="385520" y="154888"/>
                </a:cubicBezTo>
                <a:cubicBezTo>
                  <a:pt x="385661" y="154532"/>
                  <a:pt x="386098" y="154107"/>
                  <a:pt x="386829" y="153614"/>
                </a:cubicBezTo>
                <a:cubicBezTo>
                  <a:pt x="387561" y="153120"/>
                  <a:pt x="388425" y="152659"/>
                  <a:pt x="389420" y="152229"/>
                </a:cubicBezTo>
                <a:cubicBezTo>
                  <a:pt x="389918" y="152014"/>
                  <a:pt x="390459" y="151795"/>
                  <a:pt x="391042" y="151573"/>
                </a:cubicBezTo>
                <a:cubicBezTo>
                  <a:pt x="391625" y="151350"/>
                  <a:pt x="392336" y="151117"/>
                  <a:pt x="393175" y="150872"/>
                </a:cubicBezTo>
                <a:cubicBezTo>
                  <a:pt x="395938" y="150978"/>
                  <a:pt x="398759" y="151768"/>
                  <a:pt x="401640" y="153240"/>
                </a:cubicBezTo>
                <a:cubicBezTo>
                  <a:pt x="404520" y="154713"/>
                  <a:pt x="406100" y="157072"/>
                  <a:pt x="406380" y="160317"/>
                </a:cubicBezTo>
                <a:cubicBezTo>
                  <a:pt x="406616" y="163050"/>
                  <a:pt x="406569" y="165506"/>
                  <a:pt x="406241" y="167686"/>
                </a:cubicBezTo>
                <a:cubicBezTo>
                  <a:pt x="405913" y="169865"/>
                  <a:pt x="405874" y="172407"/>
                  <a:pt x="406124" y="175311"/>
                </a:cubicBezTo>
                <a:cubicBezTo>
                  <a:pt x="406551" y="180264"/>
                  <a:pt x="406669" y="184126"/>
                  <a:pt x="406478" y="186896"/>
                </a:cubicBezTo>
                <a:cubicBezTo>
                  <a:pt x="406286" y="189666"/>
                  <a:pt x="406294" y="192247"/>
                  <a:pt x="406500" y="194638"/>
                </a:cubicBezTo>
                <a:cubicBezTo>
                  <a:pt x="407207" y="202837"/>
                  <a:pt x="408115" y="210374"/>
                  <a:pt x="409224" y="217248"/>
                </a:cubicBezTo>
                <a:cubicBezTo>
                  <a:pt x="410333" y="224121"/>
                  <a:pt x="411213" y="229337"/>
                  <a:pt x="411864" y="232895"/>
                </a:cubicBezTo>
                <a:cubicBezTo>
                  <a:pt x="414567" y="232318"/>
                  <a:pt x="417397" y="229707"/>
                  <a:pt x="420352" y="225064"/>
                </a:cubicBezTo>
                <a:cubicBezTo>
                  <a:pt x="423307" y="220421"/>
                  <a:pt x="426143" y="214885"/>
                  <a:pt x="428858" y="208456"/>
                </a:cubicBezTo>
                <a:cubicBezTo>
                  <a:pt x="431573" y="202027"/>
                  <a:pt x="434003" y="195278"/>
                  <a:pt x="436147" y="188210"/>
                </a:cubicBezTo>
                <a:cubicBezTo>
                  <a:pt x="438291" y="181141"/>
                  <a:pt x="439988" y="174886"/>
                  <a:pt x="441240" y="169443"/>
                </a:cubicBezTo>
                <a:cubicBezTo>
                  <a:pt x="441732" y="167164"/>
                  <a:pt x="441839" y="164917"/>
                  <a:pt x="441562" y="162704"/>
                </a:cubicBezTo>
                <a:cubicBezTo>
                  <a:pt x="441285" y="160491"/>
                  <a:pt x="441326" y="158465"/>
                  <a:pt x="441684" y="156628"/>
                </a:cubicBezTo>
                <a:cubicBezTo>
                  <a:pt x="442041" y="154790"/>
                  <a:pt x="443066" y="153196"/>
                  <a:pt x="444756" y="151846"/>
                </a:cubicBezTo>
                <a:cubicBezTo>
                  <a:pt x="446446" y="150495"/>
                  <a:pt x="449427" y="149636"/>
                  <a:pt x="453697" y="149268"/>
                </a:cubicBezTo>
                <a:close/>
                <a:moveTo>
                  <a:pt x="1410182" y="135972"/>
                </a:moveTo>
                <a:cubicBezTo>
                  <a:pt x="1414013" y="136502"/>
                  <a:pt x="1416496" y="138353"/>
                  <a:pt x="1417630" y="141525"/>
                </a:cubicBezTo>
                <a:cubicBezTo>
                  <a:pt x="1418534" y="144028"/>
                  <a:pt x="1419060" y="146134"/>
                  <a:pt x="1419207" y="147842"/>
                </a:cubicBezTo>
                <a:cubicBezTo>
                  <a:pt x="1419487" y="151087"/>
                  <a:pt x="1418828" y="153424"/>
                  <a:pt x="1417231" y="154853"/>
                </a:cubicBezTo>
                <a:cubicBezTo>
                  <a:pt x="1415633" y="156281"/>
                  <a:pt x="1413467" y="157113"/>
                  <a:pt x="1410734" y="157349"/>
                </a:cubicBezTo>
                <a:lnTo>
                  <a:pt x="1408685" y="157526"/>
                </a:lnTo>
                <a:cubicBezTo>
                  <a:pt x="1405254" y="157649"/>
                  <a:pt x="1401875" y="156392"/>
                  <a:pt x="1398550" y="153753"/>
                </a:cubicBezTo>
                <a:cubicBezTo>
                  <a:pt x="1395225" y="151114"/>
                  <a:pt x="1393423" y="148172"/>
                  <a:pt x="1393143" y="144927"/>
                </a:cubicBezTo>
                <a:cubicBezTo>
                  <a:pt x="1392952" y="142706"/>
                  <a:pt x="1393640" y="140711"/>
                  <a:pt x="1395208" y="138941"/>
                </a:cubicBezTo>
                <a:cubicBezTo>
                  <a:pt x="1396776" y="137171"/>
                  <a:pt x="1398500" y="136205"/>
                  <a:pt x="1400379" y="136043"/>
                </a:cubicBezTo>
                <a:close/>
                <a:moveTo>
                  <a:pt x="661948" y="131053"/>
                </a:moveTo>
                <a:cubicBezTo>
                  <a:pt x="664852" y="130802"/>
                  <a:pt x="667651" y="131335"/>
                  <a:pt x="670346" y="132652"/>
                </a:cubicBezTo>
                <a:cubicBezTo>
                  <a:pt x="673040" y="133968"/>
                  <a:pt x="674769" y="136056"/>
                  <a:pt x="675532" y="138916"/>
                </a:cubicBezTo>
                <a:cubicBezTo>
                  <a:pt x="675688" y="148711"/>
                  <a:pt x="675944" y="157165"/>
                  <a:pt x="676299" y="164276"/>
                </a:cubicBezTo>
                <a:cubicBezTo>
                  <a:pt x="676654" y="171387"/>
                  <a:pt x="677030" y="177248"/>
                  <a:pt x="677428" y="181860"/>
                </a:cubicBezTo>
                <a:cubicBezTo>
                  <a:pt x="677561" y="183397"/>
                  <a:pt x="677780" y="185444"/>
                  <a:pt x="678086" y="187998"/>
                </a:cubicBezTo>
                <a:cubicBezTo>
                  <a:pt x="678393" y="190553"/>
                  <a:pt x="678760" y="193318"/>
                  <a:pt x="679189" y="196293"/>
                </a:cubicBezTo>
                <a:cubicBezTo>
                  <a:pt x="679617" y="199267"/>
                  <a:pt x="680011" y="202331"/>
                  <a:pt x="680369" y="205483"/>
                </a:cubicBezTo>
                <a:cubicBezTo>
                  <a:pt x="680726" y="208636"/>
                  <a:pt x="681023" y="211579"/>
                  <a:pt x="681259" y="214312"/>
                </a:cubicBezTo>
                <a:cubicBezTo>
                  <a:pt x="682820" y="232419"/>
                  <a:pt x="682042" y="248834"/>
                  <a:pt x="678923" y="263558"/>
                </a:cubicBezTo>
                <a:cubicBezTo>
                  <a:pt x="675804" y="278282"/>
                  <a:pt x="669636" y="292065"/>
                  <a:pt x="660418" y="304906"/>
                </a:cubicBezTo>
                <a:cubicBezTo>
                  <a:pt x="658984" y="306234"/>
                  <a:pt x="657472" y="307655"/>
                  <a:pt x="655881" y="309169"/>
                </a:cubicBezTo>
                <a:cubicBezTo>
                  <a:pt x="654291" y="310683"/>
                  <a:pt x="652437" y="312133"/>
                  <a:pt x="650320" y="313520"/>
                </a:cubicBezTo>
                <a:cubicBezTo>
                  <a:pt x="648202" y="314908"/>
                  <a:pt x="645685" y="316157"/>
                  <a:pt x="642770" y="317269"/>
                </a:cubicBezTo>
                <a:cubicBezTo>
                  <a:pt x="639854" y="318381"/>
                  <a:pt x="636432" y="319106"/>
                  <a:pt x="632503" y="319445"/>
                </a:cubicBezTo>
                <a:cubicBezTo>
                  <a:pt x="631478" y="319533"/>
                  <a:pt x="630221" y="319426"/>
                  <a:pt x="628733" y="319125"/>
                </a:cubicBezTo>
                <a:cubicBezTo>
                  <a:pt x="627244" y="318823"/>
                  <a:pt x="625822" y="318300"/>
                  <a:pt x="624467" y="317556"/>
                </a:cubicBezTo>
                <a:cubicBezTo>
                  <a:pt x="623113" y="316813"/>
                  <a:pt x="621953" y="315837"/>
                  <a:pt x="620988" y="314630"/>
                </a:cubicBezTo>
                <a:cubicBezTo>
                  <a:pt x="620024" y="313422"/>
                  <a:pt x="619475" y="312050"/>
                  <a:pt x="619343" y="310512"/>
                </a:cubicBezTo>
                <a:cubicBezTo>
                  <a:pt x="619254" y="309488"/>
                  <a:pt x="620273" y="308324"/>
                  <a:pt x="622398" y="307023"/>
                </a:cubicBezTo>
                <a:cubicBezTo>
                  <a:pt x="624522" y="305721"/>
                  <a:pt x="627063" y="304254"/>
                  <a:pt x="630020" y="302622"/>
                </a:cubicBezTo>
                <a:cubicBezTo>
                  <a:pt x="632977" y="300991"/>
                  <a:pt x="635962" y="299185"/>
                  <a:pt x="638975" y="297204"/>
                </a:cubicBezTo>
                <a:cubicBezTo>
                  <a:pt x="641987" y="295223"/>
                  <a:pt x="644416" y="292949"/>
                  <a:pt x="646259" y="290381"/>
                </a:cubicBezTo>
                <a:cubicBezTo>
                  <a:pt x="653062" y="279469"/>
                  <a:pt x="657541" y="268542"/>
                  <a:pt x="659695" y="257601"/>
                </a:cubicBezTo>
                <a:cubicBezTo>
                  <a:pt x="661849" y="246660"/>
                  <a:pt x="662396" y="235040"/>
                  <a:pt x="661335" y="222741"/>
                </a:cubicBezTo>
                <a:cubicBezTo>
                  <a:pt x="661218" y="221375"/>
                  <a:pt x="661111" y="220137"/>
                  <a:pt x="661015" y="219026"/>
                </a:cubicBezTo>
                <a:cubicBezTo>
                  <a:pt x="660919" y="217916"/>
                  <a:pt x="660905" y="216756"/>
                  <a:pt x="660973" y="215545"/>
                </a:cubicBezTo>
                <a:cubicBezTo>
                  <a:pt x="660787" y="215389"/>
                  <a:pt x="660353" y="215340"/>
                  <a:pt x="659670" y="215399"/>
                </a:cubicBezTo>
                <a:cubicBezTo>
                  <a:pt x="658851" y="217879"/>
                  <a:pt x="657598" y="220310"/>
                  <a:pt x="655910" y="222693"/>
                </a:cubicBezTo>
                <a:cubicBezTo>
                  <a:pt x="654223" y="225076"/>
                  <a:pt x="652307" y="227306"/>
                  <a:pt x="650163" y="229384"/>
                </a:cubicBezTo>
                <a:cubicBezTo>
                  <a:pt x="648019" y="231461"/>
                  <a:pt x="645799" y="233159"/>
                  <a:pt x="643504" y="234475"/>
                </a:cubicBezTo>
                <a:cubicBezTo>
                  <a:pt x="641208" y="235792"/>
                  <a:pt x="639035" y="236538"/>
                  <a:pt x="636985" y="236715"/>
                </a:cubicBezTo>
                <a:cubicBezTo>
                  <a:pt x="630665" y="237260"/>
                  <a:pt x="625449" y="235645"/>
                  <a:pt x="621338" y="231869"/>
                </a:cubicBezTo>
                <a:cubicBezTo>
                  <a:pt x="617226" y="228094"/>
                  <a:pt x="613938" y="223387"/>
                  <a:pt x="611473" y="217748"/>
                </a:cubicBezTo>
                <a:cubicBezTo>
                  <a:pt x="609008" y="212110"/>
                  <a:pt x="607204" y="206156"/>
                  <a:pt x="606061" y="199888"/>
                </a:cubicBezTo>
                <a:cubicBezTo>
                  <a:pt x="604918" y="193619"/>
                  <a:pt x="604155" y="188264"/>
                  <a:pt x="603772" y="183823"/>
                </a:cubicBezTo>
                <a:cubicBezTo>
                  <a:pt x="603684" y="182798"/>
                  <a:pt x="603638" y="181769"/>
                  <a:pt x="603635" y="180737"/>
                </a:cubicBezTo>
                <a:cubicBezTo>
                  <a:pt x="603632" y="179705"/>
                  <a:pt x="603587" y="178676"/>
                  <a:pt x="603498" y="177651"/>
                </a:cubicBezTo>
                <a:cubicBezTo>
                  <a:pt x="603248" y="174748"/>
                  <a:pt x="602923" y="171979"/>
                  <a:pt x="602524" y="169346"/>
                </a:cubicBezTo>
                <a:cubicBezTo>
                  <a:pt x="602125" y="166713"/>
                  <a:pt x="601800" y="163945"/>
                  <a:pt x="601550" y="161041"/>
                </a:cubicBezTo>
                <a:cubicBezTo>
                  <a:pt x="601373" y="158991"/>
                  <a:pt x="601256" y="156635"/>
                  <a:pt x="601198" y="153973"/>
                </a:cubicBezTo>
                <a:cubicBezTo>
                  <a:pt x="601141" y="151310"/>
                  <a:pt x="601351" y="148754"/>
                  <a:pt x="601828" y="146304"/>
                </a:cubicBezTo>
                <a:cubicBezTo>
                  <a:pt x="602305" y="143853"/>
                  <a:pt x="603029" y="141769"/>
                  <a:pt x="603999" y="140050"/>
                </a:cubicBezTo>
                <a:cubicBezTo>
                  <a:pt x="604969" y="138332"/>
                  <a:pt x="606394" y="137392"/>
                  <a:pt x="608273" y="137230"/>
                </a:cubicBezTo>
                <a:cubicBezTo>
                  <a:pt x="612202" y="136891"/>
                  <a:pt x="615087" y="137417"/>
                  <a:pt x="616927" y="138807"/>
                </a:cubicBezTo>
                <a:cubicBezTo>
                  <a:pt x="618768" y="140197"/>
                  <a:pt x="620044" y="142023"/>
                  <a:pt x="620755" y="144285"/>
                </a:cubicBezTo>
                <a:cubicBezTo>
                  <a:pt x="621467" y="146546"/>
                  <a:pt x="621940" y="149044"/>
                  <a:pt x="622176" y="151777"/>
                </a:cubicBezTo>
                <a:cubicBezTo>
                  <a:pt x="622411" y="154510"/>
                  <a:pt x="622881" y="156965"/>
                  <a:pt x="623585" y="159141"/>
                </a:cubicBezTo>
                <a:cubicBezTo>
                  <a:pt x="623620" y="161547"/>
                  <a:pt x="623754" y="164590"/>
                  <a:pt x="623985" y="168270"/>
                </a:cubicBezTo>
                <a:cubicBezTo>
                  <a:pt x="624216" y="171950"/>
                  <a:pt x="624428" y="174900"/>
                  <a:pt x="624619" y="177121"/>
                </a:cubicBezTo>
                <a:lnTo>
                  <a:pt x="624995" y="181477"/>
                </a:lnTo>
                <a:cubicBezTo>
                  <a:pt x="625201" y="183868"/>
                  <a:pt x="625494" y="186768"/>
                  <a:pt x="625874" y="190177"/>
                </a:cubicBezTo>
                <a:cubicBezTo>
                  <a:pt x="626254" y="193586"/>
                  <a:pt x="626851" y="197020"/>
                  <a:pt x="627666" y="200477"/>
                </a:cubicBezTo>
                <a:cubicBezTo>
                  <a:pt x="628480" y="203935"/>
                  <a:pt x="629478" y="207032"/>
                  <a:pt x="630661" y="209770"/>
                </a:cubicBezTo>
                <a:cubicBezTo>
                  <a:pt x="631844" y="212507"/>
                  <a:pt x="633340" y="214400"/>
                  <a:pt x="635152" y="215448"/>
                </a:cubicBezTo>
                <a:cubicBezTo>
                  <a:pt x="638465" y="213958"/>
                  <a:pt x="641166" y="211359"/>
                  <a:pt x="643256" y="207651"/>
                </a:cubicBezTo>
                <a:cubicBezTo>
                  <a:pt x="645345" y="203943"/>
                  <a:pt x="647060" y="199880"/>
                  <a:pt x="648400" y="195463"/>
                </a:cubicBezTo>
                <a:cubicBezTo>
                  <a:pt x="649740" y="191045"/>
                  <a:pt x="650820" y="186607"/>
                  <a:pt x="651640" y="182148"/>
                </a:cubicBezTo>
                <a:cubicBezTo>
                  <a:pt x="652460" y="177689"/>
                  <a:pt x="653172" y="173971"/>
                  <a:pt x="653776" y="170993"/>
                </a:cubicBezTo>
                <a:cubicBezTo>
                  <a:pt x="653994" y="167533"/>
                  <a:pt x="653993" y="163532"/>
                  <a:pt x="653773" y="158990"/>
                </a:cubicBezTo>
                <a:cubicBezTo>
                  <a:pt x="653554" y="154449"/>
                  <a:pt x="653570" y="150145"/>
                  <a:pt x="653822" y="146080"/>
                </a:cubicBezTo>
                <a:cubicBezTo>
                  <a:pt x="654073" y="142014"/>
                  <a:pt x="654765" y="138556"/>
                  <a:pt x="655896" y="135705"/>
                </a:cubicBezTo>
                <a:cubicBezTo>
                  <a:pt x="657026" y="132854"/>
                  <a:pt x="659044" y="131303"/>
                  <a:pt x="661948" y="131053"/>
                </a:cubicBezTo>
                <a:close/>
                <a:moveTo>
                  <a:pt x="505594" y="127240"/>
                </a:moveTo>
                <a:cubicBezTo>
                  <a:pt x="506106" y="127196"/>
                  <a:pt x="506580" y="127198"/>
                  <a:pt x="507014" y="127247"/>
                </a:cubicBezTo>
                <a:cubicBezTo>
                  <a:pt x="507449" y="127295"/>
                  <a:pt x="507922" y="127297"/>
                  <a:pt x="508435" y="127253"/>
                </a:cubicBezTo>
                <a:cubicBezTo>
                  <a:pt x="510143" y="127106"/>
                  <a:pt x="511672" y="127877"/>
                  <a:pt x="513022" y="129568"/>
                </a:cubicBezTo>
                <a:cubicBezTo>
                  <a:pt x="514373" y="131258"/>
                  <a:pt x="515363" y="132765"/>
                  <a:pt x="515993" y="134087"/>
                </a:cubicBezTo>
                <a:cubicBezTo>
                  <a:pt x="516111" y="135454"/>
                  <a:pt x="515733" y="136562"/>
                  <a:pt x="514860" y="137411"/>
                </a:cubicBezTo>
                <a:cubicBezTo>
                  <a:pt x="513987" y="138261"/>
                  <a:pt x="513160" y="139150"/>
                  <a:pt x="512380" y="140078"/>
                </a:cubicBezTo>
                <a:cubicBezTo>
                  <a:pt x="510566" y="142987"/>
                  <a:pt x="509333" y="146148"/>
                  <a:pt x="508680" y="149560"/>
                </a:cubicBezTo>
                <a:cubicBezTo>
                  <a:pt x="508028" y="152972"/>
                  <a:pt x="507849" y="156386"/>
                  <a:pt x="508144" y="159803"/>
                </a:cubicBezTo>
                <a:lnTo>
                  <a:pt x="508674" y="165952"/>
                </a:lnTo>
                <a:cubicBezTo>
                  <a:pt x="508777" y="167148"/>
                  <a:pt x="509351" y="168819"/>
                  <a:pt x="510397" y="170966"/>
                </a:cubicBezTo>
                <a:cubicBezTo>
                  <a:pt x="511442" y="173113"/>
                  <a:pt x="512627" y="175377"/>
                  <a:pt x="513951" y="177758"/>
                </a:cubicBezTo>
                <a:cubicBezTo>
                  <a:pt x="515275" y="180139"/>
                  <a:pt x="516584" y="182349"/>
                  <a:pt x="517878" y="184389"/>
                </a:cubicBezTo>
                <a:cubicBezTo>
                  <a:pt x="519173" y="186428"/>
                  <a:pt x="520206" y="187931"/>
                  <a:pt x="520978" y="188897"/>
                </a:cubicBezTo>
                <a:lnTo>
                  <a:pt x="522179" y="190858"/>
                </a:lnTo>
                <a:cubicBezTo>
                  <a:pt x="526155" y="197055"/>
                  <a:pt x="529879" y="203316"/>
                  <a:pt x="533350" y="209642"/>
                </a:cubicBezTo>
                <a:cubicBezTo>
                  <a:pt x="536821" y="215968"/>
                  <a:pt x="538910" y="223231"/>
                  <a:pt x="539617" y="231430"/>
                </a:cubicBezTo>
                <a:cubicBezTo>
                  <a:pt x="539985" y="235700"/>
                  <a:pt x="539605" y="239777"/>
                  <a:pt x="538477" y="243660"/>
                </a:cubicBezTo>
                <a:cubicBezTo>
                  <a:pt x="537349" y="247543"/>
                  <a:pt x="535629" y="251047"/>
                  <a:pt x="533317" y="254172"/>
                </a:cubicBezTo>
                <a:cubicBezTo>
                  <a:pt x="531006" y="257297"/>
                  <a:pt x="528130" y="259868"/>
                  <a:pt x="524690" y="261886"/>
                </a:cubicBezTo>
                <a:cubicBezTo>
                  <a:pt x="521250" y="263903"/>
                  <a:pt x="517480" y="265089"/>
                  <a:pt x="513381" y="265442"/>
                </a:cubicBezTo>
                <a:cubicBezTo>
                  <a:pt x="509794" y="265751"/>
                  <a:pt x="506384" y="264626"/>
                  <a:pt x="503152" y="262065"/>
                </a:cubicBezTo>
                <a:cubicBezTo>
                  <a:pt x="499919" y="259504"/>
                  <a:pt x="497978" y="256445"/>
                  <a:pt x="497327" y="252887"/>
                </a:cubicBezTo>
                <a:cubicBezTo>
                  <a:pt x="497892" y="251462"/>
                  <a:pt x="498448" y="250425"/>
                  <a:pt x="498994" y="249775"/>
                </a:cubicBezTo>
                <a:cubicBezTo>
                  <a:pt x="499541" y="249126"/>
                  <a:pt x="500816" y="248456"/>
                  <a:pt x="502822" y="247767"/>
                </a:cubicBezTo>
                <a:cubicBezTo>
                  <a:pt x="505049" y="249640"/>
                  <a:pt x="507187" y="250488"/>
                  <a:pt x="509237" y="250312"/>
                </a:cubicBezTo>
                <a:cubicBezTo>
                  <a:pt x="512140" y="250061"/>
                  <a:pt x="514592" y="248559"/>
                  <a:pt x="516592" y="245806"/>
                </a:cubicBezTo>
                <a:cubicBezTo>
                  <a:pt x="518592" y="243052"/>
                  <a:pt x="519422" y="239711"/>
                  <a:pt x="519083" y="235782"/>
                </a:cubicBezTo>
                <a:cubicBezTo>
                  <a:pt x="518966" y="234415"/>
                  <a:pt x="518806" y="233569"/>
                  <a:pt x="518606" y="233242"/>
                </a:cubicBezTo>
                <a:cubicBezTo>
                  <a:pt x="516064" y="225717"/>
                  <a:pt x="513073" y="218962"/>
                  <a:pt x="509631" y="212978"/>
                </a:cubicBezTo>
                <a:cubicBezTo>
                  <a:pt x="506190" y="206994"/>
                  <a:pt x="502824" y="201390"/>
                  <a:pt x="499534" y="196167"/>
                </a:cubicBezTo>
                <a:cubicBezTo>
                  <a:pt x="496245" y="190944"/>
                  <a:pt x="493365" y="185986"/>
                  <a:pt x="490895" y="181295"/>
                </a:cubicBezTo>
                <a:cubicBezTo>
                  <a:pt x="488426" y="176603"/>
                  <a:pt x="486977" y="171781"/>
                  <a:pt x="486550" y="166827"/>
                </a:cubicBezTo>
                <a:cubicBezTo>
                  <a:pt x="486197" y="162727"/>
                  <a:pt x="486174" y="158470"/>
                  <a:pt x="486482" y="154056"/>
                </a:cubicBezTo>
                <a:cubicBezTo>
                  <a:pt x="486789" y="149641"/>
                  <a:pt x="487635" y="145481"/>
                  <a:pt x="489019" y="141576"/>
                </a:cubicBezTo>
                <a:cubicBezTo>
                  <a:pt x="490403" y="137670"/>
                  <a:pt x="492402" y="134401"/>
                  <a:pt x="495014" y="131766"/>
                </a:cubicBezTo>
                <a:cubicBezTo>
                  <a:pt x="497626" y="129132"/>
                  <a:pt x="501153" y="127623"/>
                  <a:pt x="505594" y="127240"/>
                </a:cubicBezTo>
                <a:close/>
                <a:moveTo>
                  <a:pt x="923524" y="125793"/>
                </a:moveTo>
                <a:cubicBezTo>
                  <a:pt x="921816" y="125940"/>
                  <a:pt x="920165" y="126254"/>
                  <a:pt x="918572" y="126736"/>
                </a:cubicBezTo>
                <a:cubicBezTo>
                  <a:pt x="916978" y="127217"/>
                  <a:pt x="915814" y="128178"/>
                  <a:pt x="915077" y="129618"/>
                </a:cubicBezTo>
                <a:cubicBezTo>
                  <a:pt x="914468" y="130531"/>
                  <a:pt x="913773" y="131452"/>
                  <a:pt x="912992" y="132380"/>
                </a:cubicBezTo>
                <a:cubicBezTo>
                  <a:pt x="912212" y="133307"/>
                  <a:pt x="911504" y="134573"/>
                  <a:pt x="910868" y="136177"/>
                </a:cubicBezTo>
                <a:cubicBezTo>
                  <a:pt x="910231" y="137780"/>
                  <a:pt x="909671" y="139764"/>
                  <a:pt x="909187" y="142129"/>
                </a:cubicBezTo>
                <a:cubicBezTo>
                  <a:pt x="908702" y="144494"/>
                  <a:pt x="908451" y="147571"/>
                  <a:pt x="908434" y="151358"/>
                </a:cubicBezTo>
                <a:cubicBezTo>
                  <a:pt x="909132" y="151470"/>
                  <a:pt x="910210" y="151506"/>
                  <a:pt x="911670" y="151466"/>
                </a:cubicBezTo>
                <a:cubicBezTo>
                  <a:pt x="913129" y="151426"/>
                  <a:pt x="914286" y="151370"/>
                  <a:pt x="915140" y="151296"/>
                </a:cubicBezTo>
                <a:cubicBezTo>
                  <a:pt x="920947" y="150795"/>
                  <a:pt x="925306" y="148957"/>
                  <a:pt x="928216" y="145780"/>
                </a:cubicBezTo>
                <a:cubicBezTo>
                  <a:pt x="931126" y="142604"/>
                  <a:pt x="932404" y="138966"/>
                  <a:pt x="932050" y="134866"/>
                </a:cubicBezTo>
                <a:cubicBezTo>
                  <a:pt x="931844" y="132475"/>
                  <a:pt x="930969" y="130313"/>
                  <a:pt x="929426" y="128381"/>
                </a:cubicBezTo>
                <a:cubicBezTo>
                  <a:pt x="927883" y="126449"/>
                  <a:pt x="925915" y="125586"/>
                  <a:pt x="923524" y="125793"/>
                </a:cubicBezTo>
                <a:close/>
                <a:moveTo>
                  <a:pt x="1020917" y="119718"/>
                </a:moveTo>
                <a:cubicBezTo>
                  <a:pt x="1017159" y="120042"/>
                  <a:pt x="1013954" y="121781"/>
                  <a:pt x="1011300" y="124935"/>
                </a:cubicBezTo>
                <a:cubicBezTo>
                  <a:pt x="1008646" y="128090"/>
                  <a:pt x="1006407" y="131552"/>
                  <a:pt x="1004581" y="135324"/>
                </a:cubicBezTo>
                <a:cubicBezTo>
                  <a:pt x="1002755" y="139095"/>
                  <a:pt x="1001302" y="142705"/>
                  <a:pt x="1000223" y="146154"/>
                </a:cubicBezTo>
                <a:cubicBezTo>
                  <a:pt x="999144" y="149602"/>
                  <a:pt x="998385" y="151776"/>
                  <a:pt x="997946" y="152674"/>
                </a:cubicBezTo>
                <a:cubicBezTo>
                  <a:pt x="995923" y="157151"/>
                  <a:pt x="994313" y="161936"/>
                  <a:pt x="993118" y="167029"/>
                </a:cubicBezTo>
                <a:cubicBezTo>
                  <a:pt x="991922" y="172123"/>
                  <a:pt x="991523" y="176976"/>
                  <a:pt x="991921" y="181588"/>
                </a:cubicBezTo>
                <a:lnTo>
                  <a:pt x="992031" y="182869"/>
                </a:lnTo>
                <a:cubicBezTo>
                  <a:pt x="992046" y="183040"/>
                  <a:pt x="992100" y="183164"/>
                  <a:pt x="992192" y="183242"/>
                </a:cubicBezTo>
                <a:cubicBezTo>
                  <a:pt x="992285" y="183320"/>
                  <a:pt x="992339" y="183445"/>
                  <a:pt x="992354" y="183616"/>
                </a:cubicBezTo>
                <a:cubicBezTo>
                  <a:pt x="994560" y="183253"/>
                  <a:pt x="996993" y="181538"/>
                  <a:pt x="999654" y="178469"/>
                </a:cubicBezTo>
                <a:cubicBezTo>
                  <a:pt x="1002315" y="175400"/>
                  <a:pt x="1004928" y="171776"/>
                  <a:pt x="1007493" y="167597"/>
                </a:cubicBezTo>
                <a:cubicBezTo>
                  <a:pt x="1010058" y="163418"/>
                  <a:pt x="1012391" y="159043"/>
                  <a:pt x="1014492" y="154474"/>
                </a:cubicBezTo>
                <a:cubicBezTo>
                  <a:pt x="1016594" y="149905"/>
                  <a:pt x="1018095" y="145860"/>
                  <a:pt x="1018996" y="142341"/>
                </a:cubicBezTo>
                <a:cubicBezTo>
                  <a:pt x="1019547" y="140745"/>
                  <a:pt x="1020211" y="138966"/>
                  <a:pt x="1020988" y="137006"/>
                </a:cubicBezTo>
                <a:cubicBezTo>
                  <a:pt x="1021766" y="135046"/>
                  <a:pt x="1022539" y="133044"/>
                  <a:pt x="1023310" y="130998"/>
                </a:cubicBezTo>
                <a:cubicBezTo>
                  <a:pt x="1024080" y="128953"/>
                  <a:pt x="1024690" y="127050"/>
                  <a:pt x="1025141" y="125291"/>
                </a:cubicBezTo>
                <a:cubicBezTo>
                  <a:pt x="1025591" y="123531"/>
                  <a:pt x="1025765" y="122053"/>
                  <a:pt x="1025662" y="120858"/>
                </a:cubicBezTo>
                <a:cubicBezTo>
                  <a:pt x="1024778" y="120590"/>
                  <a:pt x="1023980" y="120314"/>
                  <a:pt x="1023267" y="120031"/>
                </a:cubicBezTo>
                <a:cubicBezTo>
                  <a:pt x="1022555" y="119749"/>
                  <a:pt x="1021771" y="119644"/>
                  <a:pt x="1020917" y="119718"/>
                </a:cubicBezTo>
                <a:close/>
                <a:moveTo>
                  <a:pt x="33294" y="115823"/>
                </a:moveTo>
                <a:cubicBezTo>
                  <a:pt x="40469" y="115204"/>
                  <a:pt x="46019" y="116704"/>
                  <a:pt x="49945" y="120324"/>
                </a:cubicBezTo>
                <a:cubicBezTo>
                  <a:pt x="51800" y="121885"/>
                  <a:pt x="52816" y="123690"/>
                  <a:pt x="52993" y="125740"/>
                </a:cubicBezTo>
                <a:cubicBezTo>
                  <a:pt x="53288" y="129156"/>
                  <a:pt x="51068" y="132359"/>
                  <a:pt x="46336" y="135349"/>
                </a:cubicBezTo>
                <a:cubicBezTo>
                  <a:pt x="45682" y="135749"/>
                  <a:pt x="44928" y="135986"/>
                  <a:pt x="44074" y="136060"/>
                </a:cubicBezTo>
                <a:cubicBezTo>
                  <a:pt x="43049" y="136148"/>
                  <a:pt x="42358" y="136122"/>
                  <a:pt x="42002" y="135980"/>
                </a:cubicBezTo>
                <a:cubicBezTo>
                  <a:pt x="40064" y="135459"/>
                  <a:pt x="38754" y="135228"/>
                  <a:pt x="38070" y="135287"/>
                </a:cubicBezTo>
                <a:cubicBezTo>
                  <a:pt x="37045" y="135375"/>
                  <a:pt x="36065" y="135976"/>
                  <a:pt x="35128" y="137089"/>
                </a:cubicBezTo>
                <a:cubicBezTo>
                  <a:pt x="26699" y="147109"/>
                  <a:pt x="23060" y="158780"/>
                  <a:pt x="24208" y="172104"/>
                </a:cubicBezTo>
                <a:cubicBezTo>
                  <a:pt x="24636" y="177058"/>
                  <a:pt x="25802" y="181603"/>
                  <a:pt x="27707" y="185741"/>
                </a:cubicBezTo>
                <a:cubicBezTo>
                  <a:pt x="28123" y="186566"/>
                  <a:pt x="30240" y="190169"/>
                  <a:pt x="34060" y="196551"/>
                </a:cubicBezTo>
                <a:cubicBezTo>
                  <a:pt x="37880" y="202933"/>
                  <a:pt x="43395" y="212008"/>
                  <a:pt x="50605" y="223777"/>
                </a:cubicBezTo>
                <a:cubicBezTo>
                  <a:pt x="60218" y="239468"/>
                  <a:pt x="65518" y="253036"/>
                  <a:pt x="66505" y="264481"/>
                </a:cubicBezTo>
                <a:cubicBezTo>
                  <a:pt x="67315" y="273876"/>
                  <a:pt x="65789" y="283128"/>
                  <a:pt x="61929" y="292237"/>
                </a:cubicBezTo>
                <a:cubicBezTo>
                  <a:pt x="60642" y="295274"/>
                  <a:pt x="57122" y="299363"/>
                  <a:pt x="51371" y="304505"/>
                </a:cubicBezTo>
                <a:cubicBezTo>
                  <a:pt x="46726" y="308520"/>
                  <a:pt x="42440" y="310696"/>
                  <a:pt x="38511" y="311035"/>
                </a:cubicBezTo>
                <a:cubicBezTo>
                  <a:pt x="36803" y="311182"/>
                  <a:pt x="35329" y="311051"/>
                  <a:pt x="34089" y="310642"/>
                </a:cubicBezTo>
                <a:cubicBezTo>
                  <a:pt x="28773" y="308863"/>
                  <a:pt x="25968" y="306265"/>
                  <a:pt x="25673" y="302849"/>
                </a:cubicBezTo>
                <a:cubicBezTo>
                  <a:pt x="25496" y="300799"/>
                  <a:pt x="26564" y="298212"/>
                  <a:pt x="28876" y="295087"/>
                </a:cubicBezTo>
                <a:cubicBezTo>
                  <a:pt x="29500" y="294345"/>
                  <a:pt x="31079" y="293693"/>
                  <a:pt x="33612" y="293130"/>
                </a:cubicBezTo>
                <a:cubicBezTo>
                  <a:pt x="36159" y="292738"/>
                  <a:pt x="37779" y="291566"/>
                  <a:pt x="38471" y="289614"/>
                </a:cubicBezTo>
                <a:cubicBezTo>
                  <a:pt x="41425" y="281959"/>
                  <a:pt x="42555" y="274118"/>
                  <a:pt x="41863" y="266089"/>
                </a:cubicBezTo>
                <a:cubicBezTo>
                  <a:pt x="40935" y="255328"/>
                  <a:pt x="33999" y="239750"/>
                  <a:pt x="21055" y="219355"/>
                </a:cubicBezTo>
                <a:cubicBezTo>
                  <a:pt x="8296" y="199117"/>
                  <a:pt x="1372" y="182677"/>
                  <a:pt x="282" y="170037"/>
                </a:cubicBezTo>
                <a:cubicBezTo>
                  <a:pt x="-616" y="159617"/>
                  <a:pt x="631" y="150131"/>
                  <a:pt x="4023" y="141578"/>
                </a:cubicBezTo>
                <a:cubicBezTo>
                  <a:pt x="7825" y="131786"/>
                  <a:pt x="13820" y="124471"/>
                  <a:pt x="22007" y="119635"/>
                </a:cubicBezTo>
                <a:cubicBezTo>
                  <a:pt x="26116" y="117388"/>
                  <a:pt x="29878" y="116117"/>
                  <a:pt x="33294" y="115823"/>
                </a:cubicBezTo>
                <a:close/>
                <a:moveTo>
                  <a:pt x="1113066" y="113966"/>
                </a:moveTo>
                <a:cubicBezTo>
                  <a:pt x="1112631" y="113918"/>
                  <a:pt x="1112072" y="113923"/>
                  <a:pt x="1111389" y="113982"/>
                </a:cubicBezTo>
                <a:cubicBezTo>
                  <a:pt x="1109307" y="117775"/>
                  <a:pt x="1106915" y="121466"/>
                  <a:pt x="1104213" y="125055"/>
                </a:cubicBezTo>
                <a:cubicBezTo>
                  <a:pt x="1101511" y="128644"/>
                  <a:pt x="1099590" y="132810"/>
                  <a:pt x="1098450" y="137555"/>
                </a:cubicBezTo>
                <a:cubicBezTo>
                  <a:pt x="1097690" y="140718"/>
                  <a:pt x="1097026" y="143485"/>
                  <a:pt x="1096456" y="145858"/>
                </a:cubicBezTo>
                <a:cubicBezTo>
                  <a:pt x="1095886" y="148230"/>
                  <a:pt x="1095476" y="150460"/>
                  <a:pt x="1095226" y="152546"/>
                </a:cubicBezTo>
                <a:cubicBezTo>
                  <a:pt x="1094976" y="154633"/>
                  <a:pt x="1094814" y="156755"/>
                  <a:pt x="1094742" y="158912"/>
                </a:cubicBezTo>
                <a:cubicBezTo>
                  <a:pt x="1094670" y="161069"/>
                  <a:pt x="1094744" y="163429"/>
                  <a:pt x="1094965" y="165991"/>
                </a:cubicBezTo>
                <a:cubicBezTo>
                  <a:pt x="1095083" y="167358"/>
                  <a:pt x="1095550" y="168780"/>
                  <a:pt x="1096366" y="170259"/>
                </a:cubicBezTo>
                <a:cubicBezTo>
                  <a:pt x="1097182" y="171737"/>
                  <a:pt x="1097819" y="173145"/>
                  <a:pt x="1098279" y="174482"/>
                </a:cubicBezTo>
                <a:cubicBezTo>
                  <a:pt x="1101866" y="174173"/>
                  <a:pt x="1104830" y="172626"/>
                  <a:pt x="1107172" y="169843"/>
                </a:cubicBezTo>
                <a:cubicBezTo>
                  <a:pt x="1109513" y="167060"/>
                  <a:pt x="1111468" y="163794"/>
                  <a:pt x="1113038" y="160045"/>
                </a:cubicBezTo>
                <a:cubicBezTo>
                  <a:pt x="1114608" y="156296"/>
                  <a:pt x="1115906" y="152398"/>
                  <a:pt x="1116934" y="148351"/>
                </a:cubicBezTo>
                <a:cubicBezTo>
                  <a:pt x="1117962" y="144305"/>
                  <a:pt x="1119034" y="140770"/>
                  <a:pt x="1120150" y="137749"/>
                </a:cubicBezTo>
                <a:cubicBezTo>
                  <a:pt x="1120612" y="135128"/>
                  <a:pt x="1121160" y="132499"/>
                  <a:pt x="1121793" y="129863"/>
                </a:cubicBezTo>
                <a:cubicBezTo>
                  <a:pt x="1122426" y="127227"/>
                  <a:pt x="1122618" y="124457"/>
                  <a:pt x="1122367" y="121553"/>
                </a:cubicBezTo>
                <a:cubicBezTo>
                  <a:pt x="1122323" y="121041"/>
                  <a:pt x="1121998" y="120768"/>
                  <a:pt x="1121393" y="120734"/>
                </a:cubicBezTo>
                <a:cubicBezTo>
                  <a:pt x="1120788" y="120700"/>
                  <a:pt x="1120055" y="120677"/>
                  <a:pt x="1119193" y="120666"/>
                </a:cubicBezTo>
                <a:cubicBezTo>
                  <a:pt x="1118332" y="120654"/>
                  <a:pt x="1117466" y="120599"/>
                  <a:pt x="1116598" y="120502"/>
                </a:cubicBezTo>
                <a:cubicBezTo>
                  <a:pt x="1115729" y="120405"/>
                  <a:pt x="1115087" y="119944"/>
                  <a:pt x="1114672" y="119119"/>
                </a:cubicBezTo>
                <a:cubicBezTo>
                  <a:pt x="1114598" y="118265"/>
                  <a:pt x="1114567" y="117408"/>
                  <a:pt x="1114579" y="116546"/>
                </a:cubicBezTo>
                <a:cubicBezTo>
                  <a:pt x="1114591" y="115685"/>
                  <a:pt x="1114560" y="114827"/>
                  <a:pt x="1114486" y="113973"/>
                </a:cubicBezTo>
                <a:cubicBezTo>
                  <a:pt x="1113974" y="114017"/>
                  <a:pt x="1113500" y="114015"/>
                  <a:pt x="1113066" y="113966"/>
                </a:cubicBezTo>
                <a:close/>
                <a:moveTo>
                  <a:pt x="245685" y="112480"/>
                </a:moveTo>
                <a:cubicBezTo>
                  <a:pt x="247394" y="112333"/>
                  <a:pt x="249170" y="112481"/>
                  <a:pt x="251015" y="112924"/>
                </a:cubicBezTo>
                <a:cubicBezTo>
                  <a:pt x="252860" y="113367"/>
                  <a:pt x="254600" y="114078"/>
                  <a:pt x="256233" y="115056"/>
                </a:cubicBezTo>
                <a:cubicBezTo>
                  <a:pt x="257866" y="116033"/>
                  <a:pt x="259211" y="117165"/>
                  <a:pt x="260268" y="118451"/>
                </a:cubicBezTo>
                <a:cubicBezTo>
                  <a:pt x="261326" y="119736"/>
                  <a:pt x="261920" y="121148"/>
                  <a:pt x="262053" y="122685"/>
                </a:cubicBezTo>
                <a:cubicBezTo>
                  <a:pt x="262333" y="125930"/>
                  <a:pt x="261709" y="128178"/>
                  <a:pt x="260182" y="129428"/>
                </a:cubicBezTo>
                <a:cubicBezTo>
                  <a:pt x="258655" y="130679"/>
                  <a:pt x="256440" y="131429"/>
                  <a:pt x="253536" y="131679"/>
                </a:cubicBezTo>
                <a:cubicBezTo>
                  <a:pt x="251657" y="131841"/>
                  <a:pt x="249710" y="131708"/>
                  <a:pt x="247694" y="131280"/>
                </a:cubicBezTo>
                <a:cubicBezTo>
                  <a:pt x="245678" y="130851"/>
                  <a:pt x="243864" y="130276"/>
                  <a:pt x="242253" y="129555"/>
                </a:cubicBezTo>
                <a:cubicBezTo>
                  <a:pt x="240642" y="128833"/>
                  <a:pt x="239326" y="128043"/>
                  <a:pt x="238306" y="127185"/>
                </a:cubicBezTo>
                <a:cubicBezTo>
                  <a:pt x="237285" y="126326"/>
                  <a:pt x="236738" y="125470"/>
                  <a:pt x="236665" y="124616"/>
                </a:cubicBezTo>
                <a:cubicBezTo>
                  <a:pt x="236488" y="122566"/>
                  <a:pt x="236547" y="120754"/>
                  <a:pt x="236841" y="119180"/>
                </a:cubicBezTo>
                <a:cubicBezTo>
                  <a:pt x="237136" y="117606"/>
                  <a:pt x="238583" y="115932"/>
                  <a:pt x="241184" y="114159"/>
                </a:cubicBezTo>
                <a:cubicBezTo>
                  <a:pt x="241964" y="113231"/>
                  <a:pt x="243465" y="112672"/>
                  <a:pt x="245685" y="112480"/>
                </a:cubicBezTo>
                <a:close/>
                <a:moveTo>
                  <a:pt x="869831" y="111579"/>
                </a:moveTo>
                <a:cubicBezTo>
                  <a:pt x="873931" y="111225"/>
                  <a:pt x="877285" y="111711"/>
                  <a:pt x="879895" y="113034"/>
                </a:cubicBezTo>
                <a:cubicBezTo>
                  <a:pt x="882504" y="114358"/>
                  <a:pt x="884639" y="116669"/>
                  <a:pt x="886300" y="119968"/>
                </a:cubicBezTo>
                <a:cubicBezTo>
                  <a:pt x="886091" y="121535"/>
                  <a:pt x="885303" y="123366"/>
                  <a:pt x="883935" y="125463"/>
                </a:cubicBezTo>
                <a:cubicBezTo>
                  <a:pt x="882567" y="127560"/>
                  <a:pt x="880993" y="129761"/>
                  <a:pt x="879212" y="132066"/>
                </a:cubicBezTo>
                <a:cubicBezTo>
                  <a:pt x="877432" y="134370"/>
                  <a:pt x="875574" y="136768"/>
                  <a:pt x="873638" y="139258"/>
                </a:cubicBezTo>
                <a:cubicBezTo>
                  <a:pt x="871701" y="141748"/>
                  <a:pt x="870060" y="144170"/>
                  <a:pt x="868714" y="146523"/>
                </a:cubicBezTo>
                <a:cubicBezTo>
                  <a:pt x="866388" y="149477"/>
                  <a:pt x="864113" y="153029"/>
                  <a:pt x="861889" y="157178"/>
                </a:cubicBezTo>
                <a:cubicBezTo>
                  <a:pt x="859666" y="161328"/>
                  <a:pt x="857706" y="165541"/>
                  <a:pt x="856009" y="169817"/>
                </a:cubicBezTo>
                <a:cubicBezTo>
                  <a:pt x="854313" y="174094"/>
                  <a:pt x="852940" y="178127"/>
                  <a:pt x="851890" y="181917"/>
                </a:cubicBezTo>
                <a:cubicBezTo>
                  <a:pt x="850840" y="185708"/>
                  <a:pt x="850411" y="188713"/>
                  <a:pt x="850603" y="190934"/>
                </a:cubicBezTo>
                <a:cubicBezTo>
                  <a:pt x="850720" y="192300"/>
                  <a:pt x="850929" y="194218"/>
                  <a:pt x="851228" y="196688"/>
                </a:cubicBezTo>
                <a:cubicBezTo>
                  <a:pt x="851527" y="199157"/>
                  <a:pt x="851735" y="201075"/>
                  <a:pt x="851853" y="202442"/>
                </a:cubicBezTo>
                <a:cubicBezTo>
                  <a:pt x="852030" y="204492"/>
                  <a:pt x="852039" y="206599"/>
                  <a:pt x="851882" y="208764"/>
                </a:cubicBezTo>
                <a:cubicBezTo>
                  <a:pt x="851724" y="210928"/>
                  <a:pt x="851210" y="212951"/>
                  <a:pt x="850340" y="214833"/>
                </a:cubicBezTo>
                <a:cubicBezTo>
                  <a:pt x="849470" y="216715"/>
                  <a:pt x="848229" y="218285"/>
                  <a:pt x="846616" y="219543"/>
                </a:cubicBezTo>
                <a:cubicBezTo>
                  <a:pt x="845004" y="220800"/>
                  <a:pt x="842831" y="221547"/>
                  <a:pt x="840098" y="221783"/>
                </a:cubicBezTo>
                <a:cubicBezTo>
                  <a:pt x="836852" y="222062"/>
                  <a:pt x="834163" y="221305"/>
                  <a:pt x="832029" y="219510"/>
                </a:cubicBezTo>
                <a:cubicBezTo>
                  <a:pt x="829895" y="217715"/>
                  <a:pt x="828703" y="215365"/>
                  <a:pt x="828453" y="212462"/>
                </a:cubicBezTo>
                <a:lnTo>
                  <a:pt x="828364" y="211437"/>
                </a:lnTo>
                <a:cubicBezTo>
                  <a:pt x="828632" y="210553"/>
                  <a:pt x="828710" y="208955"/>
                  <a:pt x="828596" y="206641"/>
                </a:cubicBezTo>
                <a:cubicBezTo>
                  <a:pt x="828483" y="204328"/>
                  <a:pt x="828279" y="201463"/>
                  <a:pt x="827984" y="198047"/>
                </a:cubicBezTo>
                <a:cubicBezTo>
                  <a:pt x="827704" y="194801"/>
                  <a:pt x="827360" y="191303"/>
                  <a:pt x="826950" y="187553"/>
                </a:cubicBezTo>
                <a:cubicBezTo>
                  <a:pt x="826541" y="183802"/>
                  <a:pt x="826157" y="180350"/>
                  <a:pt x="825799" y="177198"/>
                </a:cubicBezTo>
                <a:cubicBezTo>
                  <a:pt x="825442" y="174045"/>
                  <a:pt x="825120" y="171319"/>
                  <a:pt x="824836" y="169021"/>
                </a:cubicBezTo>
                <a:cubicBezTo>
                  <a:pt x="824552" y="166722"/>
                  <a:pt x="824395" y="165402"/>
                  <a:pt x="824366" y="165060"/>
                </a:cubicBezTo>
                <a:lnTo>
                  <a:pt x="823637" y="156605"/>
                </a:lnTo>
                <a:cubicBezTo>
                  <a:pt x="823312" y="152847"/>
                  <a:pt x="822860" y="149100"/>
                  <a:pt x="822280" y="145364"/>
                </a:cubicBezTo>
                <a:cubicBezTo>
                  <a:pt x="821700" y="141628"/>
                  <a:pt x="821162" y="137889"/>
                  <a:pt x="820667" y="134145"/>
                </a:cubicBezTo>
                <a:lnTo>
                  <a:pt x="820579" y="133120"/>
                </a:lnTo>
                <a:cubicBezTo>
                  <a:pt x="820446" y="131583"/>
                  <a:pt x="819976" y="130118"/>
                  <a:pt x="819168" y="128725"/>
                </a:cubicBezTo>
                <a:cubicBezTo>
                  <a:pt x="818359" y="127332"/>
                  <a:pt x="817881" y="125781"/>
                  <a:pt x="817734" y="124073"/>
                </a:cubicBezTo>
                <a:cubicBezTo>
                  <a:pt x="818226" y="121794"/>
                  <a:pt x="819018" y="120004"/>
                  <a:pt x="820110" y="118706"/>
                </a:cubicBezTo>
                <a:cubicBezTo>
                  <a:pt x="821203" y="117407"/>
                  <a:pt x="823287" y="116625"/>
                  <a:pt x="826361" y="116360"/>
                </a:cubicBezTo>
                <a:cubicBezTo>
                  <a:pt x="829265" y="116109"/>
                  <a:pt x="831619" y="116466"/>
                  <a:pt x="833423" y="117429"/>
                </a:cubicBezTo>
                <a:cubicBezTo>
                  <a:pt x="835227" y="118392"/>
                  <a:pt x="836626" y="119648"/>
                  <a:pt x="837620" y="121197"/>
                </a:cubicBezTo>
                <a:cubicBezTo>
                  <a:pt x="838614" y="122746"/>
                  <a:pt x="839327" y="124534"/>
                  <a:pt x="839760" y="126562"/>
                </a:cubicBezTo>
                <a:cubicBezTo>
                  <a:pt x="840193" y="128590"/>
                  <a:pt x="840576" y="130536"/>
                  <a:pt x="840909" y="132400"/>
                </a:cubicBezTo>
                <a:lnTo>
                  <a:pt x="842849" y="145914"/>
                </a:lnTo>
                <a:cubicBezTo>
                  <a:pt x="844439" y="144400"/>
                  <a:pt x="846060" y="142238"/>
                  <a:pt x="847710" y="139428"/>
                </a:cubicBezTo>
                <a:cubicBezTo>
                  <a:pt x="849361" y="136619"/>
                  <a:pt x="851079" y="133588"/>
                  <a:pt x="852863" y="130337"/>
                </a:cubicBezTo>
                <a:cubicBezTo>
                  <a:pt x="854648" y="127085"/>
                  <a:pt x="856525" y="123912"/>
                  <a:pt x="858496" y="120816"/>
                </a:cubicBezTo>
                <a:cubicBezTo>
                  <a:pt x="860466" y="117721"/>
                  <a:pt x="862566" y="115131"/>
                  <a:pt x="864795" y="113046"/>
                </a:cubicBezTo>
                <a:cubicBezTo>
                  <a:pt x="866103" y="112245"/>
                  <a:pt x="867781" y="111756"/>
                  <a:pt x="869831" y="111579"/>
                </a:cubicBezTo>
                <a:close/>
                <a:moveTo>
                  <a:pt x="921151" y="110251"/>
                </a:moveTo>
                <a:cubicBezTo>
                  <a:pt x="925593" y="109868"/>
                  <a:pt x="929538" y="110217"/>
                  <a:pt x="932986" y="111296"/>
                </a:cubicBezTo>
                <a:cubicBezTo>
                  <a:pt x="936435" y="112375"/>
                  <a:pt x="939366" y="113929"/>
                  <a:pt x="941778" y="115959"/>
                </a:cubicBezTo>
                <a:cubicBezTo>
                  <a:pt x="944190" y="117988"/>
                  <a:pt x="946072" y="120364"/>
                  <a:pt x="947426" y="123086"/>
                </a:cubicBezTo>
                <a:cubicBezTo>
                  <a:pt x="948779" y="125809"/>
                  <a:pt x="949588" y="128708"/>
                  <a:pt x="949853" y="131782"/>
                </a:cubicBezTo>
                <a:cubicBezTo>
                  <a:pt x="950192" y="135711"/>
                  <a:pt x="949794" y="139574"/>
                  <a:pt x="948659" y="143372"/>
                </a:cubicBezTo>
                <a:cubicBezTo>
                  <a:pt x="947523" y="147170"/>
                  <a:pt x="945714" y="150639"/>
                  <a:pt x="943232" y="153778"/>
                </a:cubicBezTo>
                <a:cubicBezTo>
                  <a:pt x="940749" y="156918"/>
                  <a:pt x="937578" y="159557"/>
                  <a:pt x="933718" y="161697"/>
                </a:cubicBezTo>
                <a:cubicBezTo>
                  <a:pt x="929859" y="163837"/>
                  <a:pt x="925374" y="165213"/>
                  <a:pt x="920264" y="165826"/>
                </a:cubicBezTo>
                <a:cubicBezTo>
                  <a:pt x="918059" y="166188"/>
                  <a:pt x="916087" y="166272"/>
                  <a:pt x="914349" y="166077"/>
                </a:cubicBezTo>
                <a:cubicBezTo>
                  <a:pt x="912612" y="165883"/>
                  <a:pt x="910603" y="165540"/>
                  <a:pt x="908324" y="165048"/>
                </a:cubicBezTo>
                <a:cubicBezTo>
                  <a:pt x="908226" y="165917"/>
                  <a:pt x="908204" y="166650"/>
                  <a:pt x="908255" y="167248"/>
                </a:cubicBezTo>
                <a:cubicBezTo>
                  <a:pt x="908307" y="167846"/>
                  <a:pt x="908347" y="168316"/>
                  <a:pt x="908377" y="168658"/>
                </a:cubicBezTo>
                <a:cubicBezTo>
                  <a:pt x="909092" y="174963"/>
                  <a:pt x="910544" y="179828"/>
                  <a:pt x="912733" y="183253"/>
                </a:cubicBezTo>
                <a:cubicBezTo>
                  <a:pt x="914921" y="186679"/>
                  <a:pt x="917203" y="189192"/>
                  <a:pt x="919578" y="190794"/>
                </a:cubicBezTo>
                <a:cubicBezTo>
                  <a:pt x="921953" y="192396"/>
                  <a:pt x="924188" y="193365"/>
                  <a:pt x="926282" y="193701"/>
                </a:cubicBezTo>
                <a:cubicBezTo>
                  <a:pt x="928376" y="194037"/>
                  <a:pt x="929764" y="194175"/>
                  <a:pt x="930448" y="194116"/>
                </a:cubicBezTo>
                <a:cubicBezTo>
                  <a:pt x="935743" y="193659"/>
                  <a:pt x="940038" y="192085"/>
                  <a:pt x="943334" y="189391"/>
                </a:cubicBezTo>
                <a:cubicBezTo>
                  <a:pt x="946630" y="186698"/>
                  <a:pt x="950287" y="183715"/>
                  <a:pt x="954307" y="180443"/>
                </a:cubicBezTo>
                <a:cubicBezTo>
                  <a:pt x="955191" y="180711"/>
                  <a:pt x="956163" y="181014"/>
                  <a:pt x="957225" y="181353"/>
                </a:cubicBezTo>
                <a:cubicBezTo>
                  <a:pt x="958287" y="181692"/>
                  <a:pt x="959296" y="182422"/>
                  <a:pt x="960254" y="183544"/>
                </a:cubicBezTo>
                <a:cubicBezTo>
                  <a:pt x="960513" y="184554"/>
                  <a:pt x="960754" y="185351"/>
                  <a:pt x="960976" y="185934"/>
                </a:cubicBezTo>
                <a:cubicBezTo>
                  <a:pt x="961198" y="186517"/>
                  <a:pt x="961361" y="187407"/>
                  <a:pt x="961464" y="188602"/>
                </a:cubicBezTo>
                <a:cubicBezTo>
                  <a:pt x="961500" y="191008"/>
                  <a:pt x="961032" y="193071"/>
                  <a:pt x="960062" y="194789"/>
                </a:cubicBezTo>
                <a:cubicBezTo>
                  <a:pt x="959091" y="196508"/>
                  <a:pt x="957974" y="198024"/>
                  <a:pt x="956711" y="199337"/>
                </a:cubicBezTo>
                <a:cubicBezTo>
                  <a:pt x="952594" y="203478"/>
                  <a:pt x="948661" y="206269"/>
                  <a:pt x="944914" y="207711"/>
                </a:cubicBezTo>
                <a:cubicBezTo>
                  <a:pt x="941166" y="209153"/>
                  <a:pt x="936218" y="210139"/>
                  <a:pt x="930068" y="210669"/>
                </a:cubicBezTo>
                <a:cubicBezTo>
                  <a:pt x="927335" y="210905"/>
                  <a:pt x="923910" y="210598"/>
                  <a:pt x="919793" y="209748"/>
                </a:cubicBezTo>
                <a:cubicBezTo>
                  <a:pt x="915675" y="208899"/>
                  <a:pt x="912191" y="207908"/>
                  <a:pt x="909340" y="206778"/>
                </a:cubicBezTo>
                <a:cubicBezTo>
                  <a:pt x="904976" y="204056"/>
                  <a:pt x="901508" y="201258"/>
                  <a:pt x="898937" y="198382"/>
                </a:cubicBezTo>
                <a:cubicBezTo>
                  <a:pt x="896365" y="195506"/>
                  <a:pt x="894292" y="192415"/>
                  <a:pt x="892716" y="189109"/>
                </a:cubicBezTo>
                <a:cubicBezTo>
                  <a:pt x="891141" y="185804"/>
                  <a:pt x="889981" y="182333"/>
                  <a:pt x="889237" y="178697"/>
                </a:cubicBezTo>
                <a:cubicBezTo>
                  <a:pt x="888494" y="175061"/>
                  <a:pt x="887860" y="171201"/>
                  <a:pt x="887335" y="167116"/>
                </a:cubicBezTo>
                <a:cubicBezTo>
                  <a:pt x="886790" y="160796"/>
                  <a:pt x="887053" y="154363"/>
                  <a:pt x="888123" y="147818"/>
                </a:cubicBezTo>
                <a:cubicBezTo>
                  <a:pt x="889194" y="141272"/>
                  <a:pt x="891131" y="135297"/>
                  <a:pt x="893934" y="129893"/>
                </a:cubicBezTo>
                <a:cubicBezTo>
                  <a:pt x="896738" y="124488"/>
                  <a:pt x="900395" y="120000"/>
                  <a:pt x="904906" y="116428"/>
                </a:cubicBezTo>
                <a:cubicBezTo>
                  <a:pt x="909416" y="112855"/>
                  <a:pt x="914831" y="110796"/>
                  <a:pt x="921151" y="110251"/>
                </a:cubicBezTo>
                <a:close/>
                <a:moveTo>
                  <a:pt x="1017365" y="102471"/>
                </a:moveTo>
                <a:cubicBezTo>
                  <a:pt x="1018902" y="102339"/>
                  <a:pt x="1020675" y="102444"/>
                  <a:pt x="1022684" y="102787"/>
                </a:cubicBezTo>
                <a:cubicBezTo>
                  <a:pt x="1024692" y="103130"/>
                  <a:pt x="1026755" y="103598"/>
                  <a:pt x="1028871" y="104190"/>
                </a:cubicBezTo>
                <a:cubicBezTo>
                  <a:pt x="1030987" y="104782"/>
                  <a:pt x="1033032" y="105552"/>
                  <a:pt x="1035007" y="106500"/>
                </a:cubicBezTo>
                <a:cubicBezTo>
                  <a:pt x="1036982" y="107448"/>
                  <a:pt x="1038696" y="108376"/>
                  <a:pt x="1040152" y="109283"/>
                </a:cubicBezTo>
                <a:cubicBezTo>
                  <a:pt x="1043262" y="111424"/>
                  <a:pt x="1045506" y="114500"/>
                  <a:pt x="1046884" y="118511"/>
                </a:cubicBezTo>
                <a:cubicBezTo>
                  <a:pt x="1048263" y="122523"/>
                  <a:pt x="1049400" y="126727"/>
                  <a:pt x="1050295" y="131124"/>
                </a:cubicBezTo>
                <a:cubicBezTo>
                  <a:pt x="1052227" y="139561"/>
                  <a:pt x="1053833" y="147210"/>
                  <a:pt x="1055113" y="154069"/>
                </a:cubicBezTo>
                <a:cubicBezTo>
                  <a:pt x="1056392" y="160928"/>
                  <a:pt x="1058303" y="168120"/>
                  <a:pt x="1060845" y="175645"/>
                </a:cubicBezTo>
                <a:lnTo>
                  <a:pt x="1063200" y="184992"/>
                </a:lnTo>
                <a:lnTo>
                  <a:pt x="1065435" y="189962"/>
                </a:lnTo>
                <a:cubicBezTo>
                  <a:pt x="1066066" y="191285"/>
                  <a:pt x="1066700" y="192650"/>
                  <a:pt x="1067337" y="194057"/>
                </a:cubicBezTo>
                <a:cubicBezTo>
                  <a:pt x="1067975" y="195465"/>
                  <a:pt x="1068353" y="196852"/>
                  <a:pt x="1068470" y="198219"/>
                </a:cubicBezTo>
                <a:cubicBezTo>
                  <a:pt x="1068588" y="199585"/>
                  <a:pt x="1068300" y="200729"/>
                  <a:pt x="1067605" y="201649"/>
                </a:cubicBezTo>
                <a:cubicBezTo>
                  <a:pt x="1066910" y="202570"/>
                  <a:pt x="1066029" y="203334"/>
                  <a:pt x="1064963" y="203942"/>
                </a:cubicBezTo>
                <a:cubicBezTo>
                  <a:pt x="1063897" y="204550"/>
                  <a:pt x="1062777" y="205034"/>
                  <a:pt x="1061603" y="205393"/>
                </a:cubicBezTo>
                <a:cubicBezTo>
                  <a:pt x="1060430" y="205753"/>
                  <a:pt x="1059331" y="205976"/>
                  <a:pt x="1058306" y="206065"/>
                </a:cubicBezTo>
                <a:cubicBezTo>
                  <a:pt x="1054889" y="206359"/>
                  <a:pt x="1051905" y="204681"/>
                  <a:pt x="1049353" y="201029"/>
                </a:cubicBezTo>
                <a:cubicBezTo>
                  <a:pt x="1046801" y="197377"/>
                  <a:pt x="1044595" y="192749"/>
                  <a:pt x="1042735" y="187144"/>
                </a:cubicBezTo>
                <a:cubicBezTo>
                  <a:pt x="1040875" y="181540"/>
                  <a:pt x="1039199" y="175575"/>
                  <a:pt x="1037708" y="169251"/>
                </a:cubicBezTo>
                <a:cubicBezTo>
                  <a:pt x="1036216" y="162926"/>
                  <a:pt x="1034822" y="157238"/>
                  <a:pt x="1033526" y="152187"/>
                </a:cubicBezTo>
                <a:cubicBezTo>
                  <a:pt x="1033323" y="155819"/>
                  <a:pt x="1032048" y="160489"/>
                  <a:pt x="1029700" y="166198"/>
                </a:cubicBezTo>
                <a:cubicBezTo>
                  <a:pt x="1027353" y="171907"/>
                  <a:pt x="1024262" y="177466"/>
                  <a:pt x="1020426" y="182873"/>
                </a:cubicBezTo>
                <a:cubicBezTo>
                  <a:pt x="1016590" y="188280"/>
                  <a:pt x="1012264" y="192998"/>
                  <a:pt x="1007449" y="197027"/>
                </a:cubicBezTo>
                <a:cubicBezTo>
                  <a:pt x="1002634" y="201056"/>
                  <a:pt x="997664" y="203292"/>
                  <a:pt x="992540" y="203734"/>
                </a:cubicBezTo>
                <a:cubicBezTo>
                  <a:pt x="988440" y="204087"/>
                  <a:pt x="984996" y="203567"/>
                  <a:pt x="982209" y="202172"/>
                </a:cubicBezTo>
                <a:cubicBezTo>
                  <a:pt x="979421" y="200778"/>
                  <a:pt x="977241" y="198944"/>
                  <a:pt x="975668" y="196670"/>
                </a:cubicBezTo>
                <a:cubicBezTo>
                  <a:pt x="974096" y="194396"/>
                  <a:pt x="972924" y="191787"/>
                  <a:pt x="972154" y="188842"/>
                </a:cubicBezTo>
                <a:cubicBezTo>
                  <a:pt x="971384" y="185897"/>
                  <a:pt x="970888" y="183143"/>
                  <a:pt x="970667" y="180581"/>
                </a:cubicBezTo>
                <a:cubicBezTo>
                  <a:pt x="970181" y="174944"/>
                  <a:pt x="970990" y="167862"/>
                  <a:pt x="973094" y="159334"/>
                </a:cubicBezTo>
                <a:cubicBezTo>
                  <a:pt x="975199" y="150807"/>
                  <a:pt x="978346" y="142404"/>
                  <a:pt x="982537" y="134127"/>
                </a:cubicBezTo>
                <a:cubicBezTo>
                  <a:pt x="986727" y="125850"/>
                  <a:pt x="991786" y="118659"/>
                  <a:pt x="997713" y="112555"/>
                </a:cubicBezTo>
                <a:cubicBezTo>
                  <a:pt x="1003640" y="106451"/>
                  <a:pt x="1010191" y="103090"/>
                  <a:pt x="1017365" y="102471"/>
                </a:cubicBezTo>
                <a:close/>
                <a:moveTo>
                  <a:pt x="1258637" y="80377"/>
                </a:moveTo>
                <a:cubicBezTo>
                  <a:pt x="1261087" y="80854"/>
                  <a:pt x="1262965" y="81681"/>
                  <a:pt x="1264272" y="82859"/>
                </a:cubicBezTo>
                <a:cubicBezTo>
                  <a:pt x="1265578" y="84037"/>
                  <a:pt x="1266795" y="85180"/>
                  <a:pt x="1267923" y="86287"/>
                </a:cubicBezTo>
                <a:cubicBezTo>
                  <a:pt x="1267899" y="88010"/>
                  <a:pt x="1267918" y="89729"/>
                  <a:pt x="1267980" y="91445"/>
                </a:cubicBezTo>
                <a:cubicBezTo>
                  <a:pt x="1268042" y="93160"/>
                  <a:pt x="1268154" y="94958"/>
                  <a:pt x="1268316" y="96837"/>
                </a:cubicBezTo>
                <a:cubicBezTo>
                  <a:pt x="1268876" y="103328"/>
                  <a:pt x="1269814" y="110216"/>
                  <a:pt x="1271130" y="117503"/>
                </a:cubicBezTo>
                <a:cubicBezTo>
                  <a:pt x="1272447" y="124789"/>
                  <a:pt x="1273820" y="131726"/>
                  <a:pt x="1275248" y="138314"/>
                </a:cubicBezTo>
                <a:cubicBezTo>
                  <a:pt x="1276677" y="144902"/>
                  <a:pt x="1278011" y="150896"/>
                  <a:pt x="1279251" y="156296"/>
                </a:cubicBezTo>
                <a:cubicBezTo>
                  <a:pt x="1280491" y="161696"/>
                  <a:pt x="1281407" y="165833"/>
                  <a:pt x="1281999" y="168707"/>
                </a:cubicBezTo>
                <a:lnTo>
                  <a:pt x="1282087" y="169732"/>
                </a:lnTo>
                <a:cubicBezTo>
                  <a:pt x="1282205" y="171099"/>
                  <a:pt x="1281982" y="172495"/>
                  <a:pt x="1281416" y="173920"/>
                </a:cubicBezTo>
                <a:cubicBezTo>
                  <a:pt x="1280851" y="175346"/>
                  <a:pt x="1279709" y="177079"/>
                  <a:pt x="1277992" y="179120"/>
                </a:cubicBezTo>
                <a:cubicBezTo>
                  <a:pt x="1275088" y="179370"/>
                  <a:pt x="1272376" y="179346"/>
                  <a:pt x="1269855" y="179047"/>
                </a:cubicBezTo>
                <a:cubicBezTo>
                  <a:pt x="1267334" y="178748"/>
                  <a:pt x="1265110" y="177908"/>
                  <a:pt x="1263184" y="176525"/>
                </a:cubicBezTo>
                <a:cubicBezTo>
                  <a:pt x="1261258" y="175142"/>
                  <a:pt x="1259658" y="173043"/>
                  <a:pt x="1258382" y="170228"/>
                </a:cubicBezTo>
                <a:cubicBezTo>
                  <a:pt x="1257107" y="167412"/>
                  <a:pt x="1256256" y="163528"/>
                  <a:pt x="1255829" y="158574"/>
                </a:cubicBezTo>
                <a:cubicBezTo>
                  <a:pt x="1255578" y="155670"/>
                  <a:pt x="1255029" y="152792"/>
                  <a:pt x="1254181" y="149940"/>
                </a:cubicBezTo>
                <a:cubicBezTo>
                  <a:pt x="1253332" y="147087"/>
                  <a:pt x="1252783" y="144209"/>
                  <a:pt x="1252533" y="141305"/>
                </a:cubicBezTo>
                <a:cubicBezTo>
                  <a:pt x="1251782" y="132594"/>
                  <a:pt x="1250555" y="124353"/>
                  <a:pt x="1248852" y="116584"/>
                </a:cubicBezTo>
                <a:cubicBezTo>
                  <a:pt x="1247150" y="108815"/>
                  <a:pt x="1245923" y="100574"/>
                  <a:pt x="1245172" y="91863"/>
                </a:cubicBezTo>
                <a:cubicBezTo>
                  <a:pt x="1244863" y="88276"/>
                  <a:pt x="1246079" y="85417"/>
                  <a:pt x="1248821" y="83288"/>
                </a:cubicBezTo>
                <a:cubicBezTo>
                  <a:pt x="1250485" y="82628"/>
                  <a:pt x="1252074" y="82104"/>
                  <a:pt x="1253590" y="81715"/>
                </a:cubicBezTo>
                <a:cubicBezTo>
                  <a:pt x="1255105" y="81327"/>
                  <a:pt x="1256787" y="80880"/>
                  <a:pt x="1258637" y="80377"/>
                </a:cubicBezTo>
                <a:close/>
                <a:moveTo>
                  <a:pt x="561631" y="80333"/>
                </a:moveTo>
                <a:cubicBezTo>
                  <a:pt x="563611" y="80334"/>
                  <a:pt x="565484" y="80603"/>
                  <a:pt x="567251" y="81139"/>
                </a:cubicBezTo>
                <a:cubicBezTo>
                  <a:pt x="569018" y="81675"/>
                  <a:pt x="570551" y="82489"/>
                  <a:pt x="571850" y="83582"/>
                </a:cubicBezTo>
                <a:cubicBezTo>
                  <a:pt x="573148" y="84675"/>
                  <a:pt x="573894" y="86331"/>
                  <a:pt x="574085" y="88552"/>
                </a:cubicBezTo>
                <a:cubicBezTo>
                  <a:pt x="574468" y="92993"/>
                  <a:pt x="574428" y="97514"/>
                  <a:pt x="573964" y="102114"/>
                </a:cubicBezTo>
                <a:cubicBezTo>
                  <a:pt x="573500" y="106714"/>
                  <a:pt x="573460" y="111235"/>
                  <a:pt x="573843" y="115676"/>
                </a:cubicBezTo>
                <a:cubicBezTo>
                  <a:pt x="574402" y="122167"/>
                  <a:pt x="574864" y="128021"/>
                  <a:pt x="575228" y="133239"/>
                </a:cubicBezTo>
                <a:cubicBezTo>
                  <a:pt x="575592" y="138456"/>
                  <a:pt x="575994" y="143627"/>
                  <a:pt x="576436" y="148751"/>
                </a:cubicBezTo>
                <a:cubicBezTo>
                  <a:pt x="576819" y="153193"/>
                  <a:pt x="577269" y="157413"/>
                  <a:pt x="577786" y="161412"/>
                </a:cubicBezTo>
                <a:cubicBezTo>
                  <a:pt x="578303" y="165412"/>
                  <a:pt x="578738" y="169461"/>
                  <a:pt x="579092" y="173561"/>
                </a:cubicBezTo>
                <a:cubicBezTo>
                  <a:pt x="579342" y="176465"/>
                  <a:pt x="579624" y="179237"/>
                  <a:pt x="579938" y="181877"/>
                </a:cubicBezTo>
                <a:cubicBezTo>
                  <a:pt x="580252" y="184517"/>
                  <a:pt x="580512" y="187033"/>
                  <a:pt x="580718" y="189425"/>
                </a:cubicBezTo>
                <a:cubicBezTo>
                  <a:pt x="581292" y="196087"/>
                  <a:pt x="582659" y="203454"/>
                  <a:pt x="584818" y="211528"/>
                </a:cubicBezTo>
                <a:cubicBezTo>
                  <a:pt x="586977" y="219602"/>
                  <a:pt x="589090" y="226648"/>
                  <a:pt x="591158" y="232665"/>
                </a:cubicBezTo>
                <a:cubicBezTo>
                  <a:pt x="591187" y="233006"/>
                  <a:pt x="591302" y="233340"/>
                  <a:pt x="591502" y="233667"/>
                </a:cubicBezTo>
                <a:cubicBezTo>
                  <a:pt x="591703" y="233994"/>
                  <a:pt x="591817" y="234329"/>
                  <a:pt x="591847" y="234670"/>
                </a:cubicBezTo>
                <a:cubicBezTo>
                  <a:pt x="592082" y="237403"/>
                  <a:pt x="591103" y="239510"/>
                  <a:pt x="588907" y="240990"/>
                </a:cubicBezTo>
                <a:cubicBezTo>
                  <a:pt x="586712" y="242470"/>
                  <a:pt x="584418" y="243313"/>
                  <a:pt x="582027" y="243519"/>
                </a:cubicBezTo>
                <a:cubicBezTo>
                  <a:pt x="577756" y="243887"/>
                  <a:pt x="574137" y="241833"/>
                  <a:pt x="571170" y="237357"/>
                </a:cubicBezTo>
                <a:cubicBezTo>
                  <a:pt x="568203" y="232880"/>
                  <a:pt x="565767" y="227583"/>
                  <a:pt x="563863" y="221466"/>
                </a:cubicBezTo>
                <a:cubicBezTo>
                  <a:pt x="561959" y="215349"/>
                  <a:pt x="560528" y="209235"/>
                  <a:pt x="559571" y="203122"/>
                </a:cubicBezTo>
                <a:cubicBezTo>
                  <a:pt x="558613" y="197010"/>
                  <a:pt x="558002" y="192416"/>
                  <a:pt x="557737" y="189341"/>
                </a:cubicBezTo>
                <a:cubicBezTo>
                  <a:pt x="557016" y="180971"/>
                  <a:pt x="556328" y="173502"/>
                  <a:pt x="555676" y="166933"/>
                </a:cubicBezTo>
                <a:cubicBezTo>
                  <a:pt x="555024" y="160364"/>
                  <a:pt x="554388" y="153492"/>
                  <a:pt x="553769" y="146318"/>
                </a:cubicBezTo>
                <a:cubicBezTo>
                  <a:pt x="552959" y="136923"/>
                  <a:pt x="552637" y="127701"/>
                  <a:pt x="552803" y="118652"/>
                </a:cubicBezTo>
                <a:cubicBezTo>
                  <a:pt x="552970" y="109603"/>
                  <a:pt x="552633" y="100210"/>
                  <a:pt x="551793" y="90474"/>
                </a:cubicBezTo>
                <a:cubicBezTo>
                  <a:pt x="551602" y="88253"/>
                  <a:pt x="551960" y="86416"/>
                  <a:pt x="552867" y="84961"/>
                </a:cubicBezTo>
                <a:cubicBezTo>
                  <a:pt x="553774" y="83506"/>
                  <a:pt x="555023" y="82021"/>
                  <a:pt x="556613" y="80508"/>
                </a:cubicBezTo>
                <a:cubicBezTo>
                  <a:pt x="557979" y="80390"/>
                  <a:pt x="559652" y="80332"/>
                  <a:pt x="561631" y="80333"/>
                </a:cubicBezTo>
                <a:close/>
                <a:moveTo>
                  <a:pt x="1251603" y="25744"/>
                </a:moveTo>
                <a:cubicBezTo>
                  <a:pt x="1253311" y="25596"/>
                  <a:pt x="1255088" y="25744"/>
                  <a:pt x="1256933" y="26187"/>
                </a:cubicBezTo>
                <a:cubicBezTo>
                  <a:pt x="1258778" y="26631"/>
                  <a:pt x="1260517" y="27341"/>
                  <a:pt x="1262150" y="28319"/>
                </a:cubicBezTo>
                <a:cubicBezTo>
                  <a:pt x="1263783" y="29297"/>
                  <a:pt x="1265128" y="30428"/>
                  <a:pt x="1266186" y="31714"/>
                </a:cubicBezTo>
                <a:cubicBezTo>
                  <a:pt x="1267243" y="32999"/>
                  <a:pt x="1267838" y="34411"/>
                  <a:pt x="1267970" y="35948"/>
                </a:cubicBezTo>
                <a:cubicBezTo>
                  <a:pt x="1268250" y="39194"/>
                  <a:pt x="1267626" y="41441"/>
                  <a:pt x="1266100" y="42692"/>
                </a:cubicBezTo>
                <a:cubicBezTo>
                  <a:pt x="1264573" y="43942"/>
                  <a:pt x="1262357" y="44692"/>
                  <a:pt x="1259453" y="44943"/>
                </a:cubicBezTo>
                <a:cubicBezTo>
                  <a:pt x="1257574" y="45105"/>
                  <a:pt x="1255627" y="44971"/>
                  <a:pt x="1253611" y="44543"/>
                </a:cubicBezTo>
                <a:cubicBezTo>
                  <a:pt x="1251595" y="44114"/>
                  <a:pt x="1249782" y="43539"/>
                  <a:pt x="1248171" y="42818"/>
                </a:cubicBezTo>
                <a:cubicBezTo>
                  <a:pt x="1246560" y="42096"/>
                  <a:pt x="1245244" y="41306"/>
                  <a:pt x="1244223" y="40448"/>
                </a:cubicBezTo>
                <a:cubicBezTo>
                  <a:pt x="1243203" y="39589"/>
                  <a:pt x="1242656" y="38733"/>
                  <a:pt x="1242582" y="37879"/>
                </a:cubicBezTo>
                <a:cubicBezTo>
                  <a:pt x="1242405" y="35829"/>
                  <a:pt x="1242464" y="34017"/>
                  <a:pt x="1242759" y="32443"/>
                </a:cubicBezTo>
                <a:cubicBezTo>
                  <a:pt x="1243053" y="30869"/>
                  <a:pt x="1244500" y="29195"/>
                  <a:pt x="1247101" y="27422"/>
                </a:cubicBezTo>
                <a:cubicBezTo>
                  <a:pt x="1247882" y="26495"/>
                  <a:pt x="1249382" y="25935"/>
                  <a:pt x="1251603" y="25744"/>
                </a:cubicBezTo>
                <a:close/>
                <a:moveTo>
                  <a:pt x="1128581" y="16992"/>
                </a:moveTo>
                <a:cubicBezTo>
                  <a:pt x="1131656" y="16726"/>
                  <a:pt x="1134146" y="17673"/>
                  <a:pt x="1136053" y="19832"/>
                </a:cubicBezTo>
                <a:cubicBezTo>
                  <a:pt x="1137960" y="21991"/>
                  <a:pt x="1139032" y="24437"/>
                  <a:pt x="1139267" y="27170"/>
                </a:cubicBezTo>
                <a:cubicBezTo>
                  <a:pt x="1139768" y="32977"/>
                  <a:pt x="1140030" y="38505"/>
                  <a:pt x="1140052" y="43751"/>
                </a:cubicBezTo>
                <a:cubicBezTo>
                  <a:pt x="1140074" y="48998"/>
                  <a:pt x="1140358" y="54782"/>
                  <a:pt x="1140903" y="61102"/>
                </a:cubicBezTo>
                <a:cubicBezTo>
                  <a:pt x="1141241" y="65031"/>
                  <a:pt x="1141899" y="69663"/>
                  <a:pt x="1142875" y="75000"/>
                </a:cubicBezTo>
                <a:cubicBezTo>
                  <a:pt x="1143852" y="80336"/>
                  <a:pt x="1144788" y="85203"/>
                  <a:pt x="1145683" y="89600"/>
                </a:cubicBezTo>
                <a:cubicBezTo>
                  <a:pt x="1146334" y="93158"/>
                  <a:pt x="1147014" y="97057"/>
                  <a:pt x="1147724" y="101298"/>
                </a:cubicBezTo>
                <a:cubicBezTo>
                  <a:pt x="1148434" y="105539"/>
                  <a:pt x="1149233" y="109815"/>
                  <a:pt x="1150121" y="114127"/>
                </a:cubicBezTo>
                <a:cubicBezTo>
                  <a:pt x="1151009" y="118438"/>
                  <a:pt x="1151972" y="122615"/>
                  <a:pt x="1153008" y="126655"/>
                </a:cubicBezTo>
                <a:cubicBezTo>
                  <a:pt x="1154045" y="130696"/>
                  <a:pt x="1155216" y="134295"/>
                  <a:pt x="1156520" y="137452"/>
                </a:cubicBezTo>
                <a:lnTo>
                  <a:pt x="1156609" y="138477"/>
                </a:lnTo>
                <a:cubicBezTo>
                  <a:pt x="1156668" y="139160"/>
                  <a:pt x="1157107" y="140757"/>
                  <a:pt x="1157926" y="143268"/>
                </a:cubicBezTo>
                <a:cubicBezTo>
                  <a:pt x="1158744" y="145779"/>
                  <a:pt x="1159749" y="148445"/>
                  <a:pt x="1160938" y="151268"/>
                </a:cubicBezTo>
                <a:cubicBezTo>
                  <a:pt x="1162128" y="154091"/>
                  <a:pt x="1163268" y="156832"/>
                  <a:pt x="1164358" y="159492"/>
                </a:cubicBezTo>
                <a:cubicBezTo>
                  <a:pt x="1165448" y="162151"/>
                  <a:pt x="1166293" y="163971"/>
                  <a:pt x="1166894" y="164952"/>
                </a:cubicBezTo>
                <a:cubicBezTo>
                  <a:pt x="1168081" y="166742"/>
                  <a:pt x="1169019" y="168640"/>
                  <a:pt x="1169708" y="170646"/>
                </a:cubicBezTo>
                <a:cubicBezTo>
                  <a:pt x="1170397" y="172652"/>
                  <a:pt x="1171257" y="174643"/>
                  <a:pt x="1172288" y="176619"/>
                </a:cubicBezTo>
                <a:cubicBezTo>
                  <a:pt x="1172582" y="180035"/>
                  <a:pt x="1171935" y="182500"/>
                  <a:pt x="1170344" y="184014"/>
                </a:cubicBezTo>
                <a:cubicBezTo>
                  <a:pt x="1168754" y="185528"/>
                  <a:pt x="1167105" y="186358"/>
                  <a:pt x="1165397" y="186506"/>
                </a:cubicBezTo>
                <a:cubicBezTo>
                  <a:pt x="1165055" y="186535"/>
                  <a:pt x="1163987" y="186627"/>
                  <a:pt x="1162194" y="186782"/>
                </a:cubicBezTo>
                <a:cubicBezTo>
                  <a:pt x="1160400" y="186936"/>
                  <a:pt x="1159325" y="186943"/>
                  <a:pt x="1158969" y="186802"/>
                </a:cubicBezTo>
                <a:cubicBezTo>
                  <a:pt x="1157202" y="186266"/>
                  <a:pt x="1155513" y="185637"/>
                  <a:pt x="1153902" y="184915"/>
                </a:cubicBezTo>
                <a:cubicBezTo>
                  <a:pt x="1152291" y="184194"/>
                  <a:pt x="1150462" y="181942"/>
                  <a:pt x="1148415" y="178161"/>
                </a:cubicBezTo>
                <a:cubicBezTo>
                  <a:pt x="1147458" y="177039"/>
                  <a:pt x="1146416" y="174935"/>
                  <a:pt x="1145289" y="171848"/>
                </a:cubicBezTo>
                <a:cubicBezTo>
                  <a:pt x="1144163" y="168762"/>
                  <a:pt x="1143060" y="165458"/>
                  <a:pt x="1141982" y="161937"/>
                </a:cubicBezTo>
                <a:cubicBezTo>
                  <a:pt x="1140904" y="158416"/>
                  <a:pt x="1139845" y="155109"/>
                  <a:pt x="1138804" y="152015"/>
                </a:cubicBezTo>
                <a:cubicBezTo>
                  <a:pt x="1137762" y="148921"/>
                  <a:pt x="1136842" y="146721"/>
                  <a:pt x="1136040" y="145413"/>
                </a:cubicBezTo>
                <a:cubicBezTo>
                  <a:pt x="1135278" y="152534"/>
                  <a:pt x="1133769" y="158989"/>
                  <a:pt x="1131515" y="164776"/>
                </a:cubicBezTo>
                <a:cubicBezTo>
                  <a:pt x="1129260" y="170563"/>
                  <a:pt x="1126509" y="175576"/>
                  <a:pt x="1123261" y="179814"/>
                </a:cubicBezTo>
                <a:cubicBezTo>
                  <a:pt x="1120012" y="184052"/>
                  <a:pt x="1116512" y="187365"/>
                  <a:pt x="1112760" y="189754"/>
                </a:cubicBezTo>
                <a:cubicBezTo>
                  <a:pt x="1109008" y="192142"/>
                  <a:pt x="1105253" y="193498"/>
                  <a:pt x="1101495" y="193822"/>
                </a:cubicBezTo>
                <a:cubicBezTo>
                  <a:pt x="1092954" y="194559"/>
                  <a:pt x="1086473" y="192235"/>
                  <a:pt x="1082051" y="186852"/>
                </a:cubicBezTo>
                <a:cubicBezTo>
                  <a:pt x="1077628" y="181468"/>
                  <a:pt x="1075049" y="174506"/>
                  <a:pt x="1074313" y="165965"/>
                </a:cubicBezTo>
                <a:cubicBezTo>
                  <a:pt x="1073886" y="161012"/>
                  <a:pt x="1074140" y="155483"/>
                  <a:pt x="1075077" y="149379"/>
                </a:cubicBezTo>
                <a:cubicBezTo>
                  <a:pt x="1076013" y="143275"/>
                  <a:pt x="1077555" y="137205"/>
                  <a:pt x="1079702" y="131169"/>
                </a:cubicBezTo>
                <a:cubicBezTo>
                  <a:pt x="1081848" y="125133"/>
                  <a:pt x="1084580" y="119391"/>
                  <a:pt x="1087896" y="113943"/>
                </a:cubicBezTo>
                <a:cubicBezTo>
                  <a:pt x="1091212" y="108494"/>
                  <a:pt x="1094958" y="104041"/>
                  <a:pt x="1099134" y="100583"/>
                </a:cubicBezTo>
                <a:cubicBezTo>
                  <a:pt x="1099788" y="100183"/>
                  <a:pt x="1100910" y="99226"/>
                  <a:pt x="1102501" y="97712"/>
                </a:cubicBezTo>
                <a:cubicBezTo>
                  <a:pt x="1104091" y="96198"/>
                  <a:pt x="1106594" y="95294"/>
                  <a:pt x="1110010" y="94999"/>
                </a:cubicBezTo>
                <a:cubicBezTo>
                  <a:pt x="1112402" y="94793"/>
                  <a:pt x="1114780" y="94932"/>
                  <a:pt x="1117145" y="95416"/>
                </a:cubicBezTo>
                <a:cubicBezTo>
                  <a:pt x="1119510" y="95901"/>
                  <a:pt x="1121832" y="96389"/>
                  <a:pt x="1124112" y="96881"/>
                </a:cubicBezTo>
                <a:cubicBezTo>
                  <a:pt x="1123596" y="90902"/>
                  <a:pt x="1122832" y="85031"/>
                  <a:pt x="1121819" y="79268"/>
                </a:cubicBezTo>
                <a:cubicBezTo>
                  <a:pt x="1120805" y="73504"/>
                  <a:pt x="1120063" y="67889"/>
                  <a:pt x="1119592" y="62423"/>
                </a:cubicBezTo>
                <a:cubicBezTo>
                  <a:pt x="1119548" y="61911"/>
                  <a:pt x="1119317" y="59736"/>
                  <a:pt x="1118900" y="55900"/>
                </a:cubicBezTo>
                <a:cubicBezTo>
                  <a:pt x="1118483" y="52064"/>
                  <a:pt x="1118054" y="47584"/>
                  <a:pt x="1117612" y="42460"/>
                </a:cubicBezTo>
                <a:cubicBezTo>
                  <a:pt x="1117465" y="40752"/>
                  <a:pt x="1117314" y="39001"/>
                  <a:pt x="1117159" y="37207"/>
                </a:cubicBezTo>
                <a:cubicBezTo>
                  <a:pt x="1117005" y="35413"/>
                  <a:pt x="1116761" y="33585"/>
                  <a:pt x="1116428" y="31720"/>
                </a:cubicBezTo>
                <a:cubicBezTo>
                  <a:pt x="1116652" y="30324"/>
                  <a:pt x="1116608" y="28822"/>
                  <a:pt x="1116298" y="27214"/>
                </a:cubicBezTo>
                <a:cubicBezTo>
                  <a:pt x="1115987" y="25606"/>
                  <a:pt x="1116378" y="24153"/>
                  <a:pt x="1117470" y="22854"/>
                </a:cubicBezTo>
                <a:cubicBezTo>
                  <a:pt x="1118690" y="21028"/>
                  <a:pt x="1120334" y="19639"/>
                  <a:pt x="1122403" y="18686"/>
                </a:cubicBezTo>
                <a:cubicBezTo>
                  <a:pt x="1124472" y="17733"/>
                  <a:pt x="1126531" y="17168"/>
                  <a:pt x="1128581" y="16992"/>
                </a:cubicBezTo>
                <a:close/>
                <a:moveTo>
                  <a:pt x="1312680" y="85"/>
                </a:moveTo>
                <a:cubicBezTo>
                  <a:pt x="1315584" y="-166"/>
                  <a:pt x="1317976" y="144"/>
                  <a:pt x="1319858" y="1015"/>
                </a:cubicBezTo>
                <a:cubicBezTo>
                  <a:pt x="1321740" y="1885"/>
                  <a:pt x="1323217" y="3048"/>
                  <a:pt x="1324290" y="4504"/>
                </a:cubicBezTo>
                <a:cubicBezTo>
                  <a:pt x="1325362" y="5961"/>
                  <a:pt x="1326153" y="7656"/>
                  <a:pt x="1326664" y="9591"/>
                </a:cubicBezTo>
                <a:cubicBezTo>
                  <a:pt x="1327175" y="11526"/>
                  <a:pt x="1327512" y="13433"/>
                  <a:pt x="1327674" y="15312"/>
                </a:cubicBezTo>
                <a:cubicBezTo>
                  <a:pt x="1327983" y="18899"/>
                  <a:pt x="1328337" y="22009"/>
                  <a:pt x="1328736" y="24642"/>
                </a:cubicBezTo>
                <a:cubicBezTo>
                  <a:pt x="1329135" y="27275"/>
                  <a:pt x="1329445" y="29873"/>
                  <a:pt x="1329666" y="32435"/>
                </a:cubicBezTo>
                <a:cubicBezTo>
                  <a:pt x="1329902" y="35168"/>
                  <a:pt x="1330091" y="37862"/>
                  <a:pt x="1330234" y="40517"/>
                </a:cubicBezTo>
                <a:cubicBezTo>
                  <a:pt x="1330377" y="43172"/>
                  <a:pt x="1330566" y="45866"/>
                  <a:pt x="1330802" y="48599"/>
                </a:cubicBezTo>
                <a:cubicBezTo>
                  <a:pt x="1330964" y="50478"/>
                  <a:pt x="1331091" y="52446"/>
                  <a:pt x="1331182" y="54504"/>
                </a:cubicBezTo>
                <a:cubicBezTo>
                  <a:pt x="1331273" y="56561"/>
                  <a:pt x="1331415" y="58700"/>
                  <a:pt x="1331606" y="60920"/>
                </a:cubicBezTo>
                <a:cubicBezTo>
                  <a:pt x="1331694" y="61945"/>
                  <a:pt x="1331861" y="62877"/>
                  <a:pt x="1332105" y="63717"/>
                </a:cubicBezTo>
                <a:cubicBezTo>
                  <a:pt x="1332350" y="64556"/>
                  <a:pt x="1333155" y="64917"/>
                  <a:pt x="1334522" y="64799"/>
                </a:cubicBezTo>
                <a:cubicBezTo>
                  <a:pt x="1338963" y="64416"/>
                  <a:pt x="1342786" y="63355"/>
                  <a:pt x="1345992" y="61616"/>
                </a:cubicBezTo>
                <a:cubicBezTo>
                  <a:pt x="1349198" y="59877"/>
                  <a:pt x="1353022" y="58815"/>
                  <a:pt x="1357463" y="58433"/>
                </a:cubicBezTo>
                <a:cubicBezTo>
                  <a:pt x="1359854" y="58226"/>
                  <a:pt x="1361558" y="59026"/>
                  <a:pt x="1362574" y="60831"/>
                </a:cubicBezTo>
                <a:cubicBezTo>
                  <a:pt x="1363590" y="62637"/>
                  <a:pt x="1364179" y="64479"/>
                  <a:pt x="1364341" y="66358"/>
                </a:cubicBezTo>
                <a:cubicBezTo>
                  <a:pt x="1364532" y="68578"/>
                  <a:pt x="1364171" y="70373"/>
                  <a:pt x="1363257" y="71743"/>
                </a:cubicBezTo>
                <a:cubicBezTo>
                  <a:pt x="1362342" y="73112"/>
                  <a:pt x="1361146" y="74205"/>
                  <a:pt x="1359668" y="75021"/>
                </a:cubicBezTo>
                <a:cubicBezTo>
                  <a:pt x="1358189" y="75837"/>
                  <a:pt x="1356571" y="76535"/>
                  <a:pt x="1354815" y="77117"/>
                </a:cubicBezTo>
                <a:cubicBezTo>
                  <a:pt x="1353058" y="77699"/>
                  <a:pt x="1351348" y="78320"/>
                  <a:pt x="1349684" y="78979"/>
                </a:cubicBezTo>
                <a:cubicBezTo>
                  <a:pt x="1348205" y="79795"/>
                  <a:pt x="1346424" y="80594"/>
                  <a:pt x="1344341" y="81376"/>
                </a:cubicBezTo>
                <a:cubicBezTo>
                  <a:pt x="1342257" y="82158"/>
                  <a:pt x="1340312" y="83057"/>
                  <a:pt x="1338507" y="84073"/>
                </a:cubicBezTo>
                <a:cubicBezTo>
                  <a:pt x="1336702" y="85089"/>
                  <a:pt x="1335175" y="86339"/>
                  <a:pt x="1333926" y="87824"/>
                </a:cubicBezTo>
                <a:cubicBezTo>
                  <a:pt x="1332677" y="89308"/>
                  <a:pt x="1332141" y="91075"/>
                  <a:pt x="1332318" y="93125"/>
                </a:cubicBezTo>
                <a:cubicBezTo>
                  <a:pt x="1332421" y="94321"/>
                  <a:pt x="1332560" y="95427"/>
                  <a:pt x="1332733" y="96445"/>
                </a:cubicBezTo>
                <a:cubicBezTo>
                  <a:pt x="1332907" y="97462"/>
                  <a:pt x="1333038" y="98484"/>
                  <a:pt x="1333127" y="99508"/>
                </a:cubicBezTo>
                <a:cubicBezTo>
                  <a:pt x="1333215" y="100533"/>
                  <a:pt x="1333264" y="101605"/>
                  <a:pt x="1333275" y="102722"/>
                </a:cubicBezTo>
                <a:cubicBezTo>
                  <a:pt x="1333285" y="103840"/>
                  <a:pt x="1333342" y="104997"/>
                  <a:pt x="1333445" y="106192"/>
                </a:cubicBezTo>
                <a:cubicBezTo>
                  <a:pt x="1334108" y="113879"/>
                  <a:pt x="1335351" y="121817"/>
                  <a:pt x="1337176" y="130006"/>
                </a:cubicBezTo>
                <a:cubicBezTo>
                  <a:pt x="1339001" y="138195"/>
                  <a:pt x="1340928" y="146073"/>
                  <a:pt x="1342957" y="153642"/>
                </a:cubicBezTo>
                <a:cubicBezTo>
                  <a:pt x="1343676" y="155990"/>
                  <a:pt x="1344480" y="158329"/>
                  <a:pt x="1345369" y="160662"/>
                </a:cubicBezTo>
                <a:cubicBezTo>
                  <a:pt x="1346259" y="162994"/>
                  <a:pt x="1346792" y="165186"/>
                  <a:pt x="1346968" y="167235"/>
                </a:cubicBezTo>
                <a:cubicBezTo>
                  <a:pt x="1347219" y="170139"/>
                  <a:pt x="1346634" y="172341"/>
                  <a:pt x="1345215" y="173840"/>
                </a:cubicBezTo>
                <a:cubicBezTo>
                  <a:pt x="1343795" y="175339"/>
                  <a:pt x="1342168" y="176426"/>
                  <a:pt x="1340333" y="177100"/>
                </a:cubicBezTo>
                <a:cubicBezTo>
                  <a:pt x="1338655" y="177589"/>
                  <a:pt x="1337644" y="177848"/>
                  <a:pt x="1337303" y="177878"/>
                </a:cubicBezTo>
                <a:cubicBezTo>
                  <a:pt x="1334912" y="178084"/>
                  <a:pt x="1332664" y="177460"/>
                  <a:pt x="1330559" y="176007"/>
                </a:cubicBezTo>
                <a:cubicBezTo>
                  <a:pt x="1328455" y="174554"/>
                  <a:pt x="1326616" y="172690"/>
                  <a:pt x="1325044" y="170417"/>
                </a:cubicBezTo>
                <a:cubicBezTo>
                  <a:pt x="1323983" y="168099"/>
                  <a:pt x="1322977" y="164916"/>
                  <a:pt x="1322026" y="160868"/>
                </a:cubicBezTo>
                <a:cubicBezTo>
                  <a:pt x="1321075" y="156820"/>
                  <a:pt x="1320366" y="153095"/>
                  <a:pt x="1319901" y="149693"/>
                </a:cubicBezTo>
                <a:cubicBezTo>
                  <a:pt x="1318667" y="141368"/>
                  <a:pt x="1317607" y="133070"/>
                  <a:pt x="1316722" y="124800"/>
                </a:cubicBezTo>
                <a:cubicBezTo>
                  <a:pt x="1315837" y="116530"/>
                  <a:pt x="1314948" y="108218"/>
                  <a:pt x="1314056" y="99862"/>
                </a:cubicBezTo>
                <a:cubicBezTo>
                  <a:pt x="1313997" y="99179"/>
                  <a:pt x="1313899" y="98542"/>
                  <a:pt x="1313762" y="97952"/>
                </a:cubicBezTo>
                <a:cubicBezTo>
                  <a:pt x="1313625" y="97361"/>
                  <a:pt x="1313356" y="96739"/>
                  <a:pt x="1312956" y="96085"/>
                </a:cubicBezTo>
                <a:cubicBezTo>
                  <a:pt x="1309925" y="96863"/>
                  <a:pt x="1307429" y="97852"/>
                  <a:pt x="1305468" y="99054"/>
                </a:cubicBezTo>
                <a:cubicBezTo>
                  <a:pt x="1303506" y="100256"/>
                  <a:pt x="1301159" y="100974"/>
                  <a:pt x="1298426" y="101210"/>
                </a:cubicBezTo>
                <a:cubicBezTo>
                  <a:pt x="1295010" y="101505"/>
                  <a:pt x="1292010" y="100645"/>
                  <a:pt x="1289427" y="98630"/>
                </a:cubicBezTo>
                <a:cubicBezTo>
                  <a:pt x="1286844" y="96616"/>
                  <a:pt x="1284896" y="94977"/>
                  <a:pt x="1283582" y="93713"/>
                </a:cubicBezTo>
                <a:cubicBezTo>
                  <a:pt x="1283420" y="91834"/>
                  <a:pt x="1283641" y="89406"/>
                  <a:pt x="1284245" y="86429"/>
                </a:cubicBezTo>
                <a:cubicBezTo>
                  <a:pt x="1286392" y="85383"/>
                  <a:pt x="1288390" y="84609"/>
                  <a:pt x="1290240" y="84105"/>
                </a:cubicBezTo>
                <a:cubicBezTo>
                  <a:pt x="1292089" y="83601"/>
                  <a:pt x="1293896" y="83101"/>
                  <a:pt x="1295660" y="82605"/>
                </a:cubicBezTo>
                <a:cubicBezTo>
                  <a:pt x="1297424" y="82109"/>
                  <a:pt x="1299224" y="81523"/>
                  <a:pt x="1301058" y="80849"/>
                </a:cubicBezTo>
                <a:cubicBezTo>
                  <a:pt x="1302893" y="80174"/>
                  <a:pt x="1304869" y="79144"/>
                  <a:pt x="1306987" y="77756"/>
                </a:cubicBezTo>
                <a:cubicBezTo>
                  <a:pt x="1309720" y="77521"/>
                  <a:pt x="1311208" y="76317"/>
                  <a:pt x="1311451" y="74145"/>
                </a:cubicBezTo>
                <a:cubicBezTo>
                  <a:pt x="1311694" y="71973"/>
                  <a:pt x="1311749" y="70118"/>
                  <a:pt x="1311616" y="68581"/>
                </a:cubicBezTo>
                <a:cubicBezTo>
                  <a:pt x="1311351" y="65506"/>
                  <a:pt x="1311084" y="62905"/>
                  <a:pt x="1310814" y="60777"/>
                </a:cubicBezTo>
                <a:cubicBezTo>
                  <a:pt x="1310545" y="58649"/>
                  <a:pt x="1310241" y="55621"/>
                  <a:pt x="1309902" y="51692"/>
                </a:cubicBezTo>
                <a:cubicBezTo>
                  <a:pt x="1309681" y="49130"/>
                  <a:pt x="1309414" y="46529"/>
                  <a:pt x="1309100" y="43888"/>
                </a:cubicBezTo>
                <a:cubicBezTo>
                  <a:pt x="1308786" y="41248"/>
                  <a:pt x="1308519" y="38647"/>
                  <a:pt x="1308298" y="36084"/>
                </a:cubicBezTo>
                <a:lnTo>
                  <a:pt x="1306022" y="9693"/>
                </a:lnTo>
                <a:cubicBezTo>
                  <a:pt x="1305846" y="7644"/>
                  <a:pt x="1305910" y="5401"/>
                  <a:pt x="1306217" y="2965"/>
                </a:cubicBezTo>
                <a:cubicBezTo>
                  <a:pt x="1307524" y="2164"/>
                  <a:pt x="1308587" y="1513"/>
                  <a:pt x="1309404" y="1013"/>
                </a:cubicBezTo>
                <a:cubicBezTo>
                  <a:pt x="1310221" y="512"/>
                  <a:pt x="1311313" y="203"/>
                  <a:pt x="1312680" y="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5D5E2421-31AE-A492-74B1-AB37623D5BD2}"/>
              </a:ext>
            </a:extLst>
          </p:cNvPr>
          <p:cNvSpPr/>
          <p:nvPr/>
        </p:nvSpPr>
        <p:spPr>
          <a:xfrm rot="21480000" flipH="1">
            <a:off x="6997230" y="4533446"/>
            <a:ext cx="2061180" cy="45719"/>
          </a:xfrm>
          <a:custGeom>
            <a:avLst/>
            <a:gdLst>
              <a:gd name="connsiteX0" fmla="*/ 0 w 2298915"/>
              <a:gd name="connsiteY0" fmla="*/ 86315 h 86315"/>
              <a:gd name="connsiteX1" fmla="*/ 1431010 w 2298915"/>
              <a:gd name="connsiteY1" fmla="*/ 3657 h 86315"/>
              <a:gd name="connsiteX2" fmla="*/ 2169762 w 2298915"/>
              <a:gd name="connsiteY2" fmla="*/ 13990 h 86315"/>
              <a:gd name="connsiteX3" fmla="*/ 2298915 w 2298915"/>
              <a:gd name="connsiteY3" fmla="*/ 8823 h 8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915" h="86315">
                <a:moveTo>
                  <a:pt x="0" y="86315"/>
                </a:moveTo>
                <a:lnTo>
                  <a:pt x="1431010" y="3657"/>
                </a:lnTo>
                <a:cubicBezTo>
                  <a:pt x="1792637" y="-8397"/>
                  <a:pt x="2025111" y="13129"/>
                  <a:pt x="2169762" y="13990"/>
                </a:cubicBezTo>
                <a:cubicBezTo>
                  <a:pt x="2314413" y="14851"/>
                  <a:pt x="2234339" y="2796"/>
                  <a:pt x="2298915" y="8823"/>
                </a:cubicBezTo>
              </a:path>
            </a:pathLst>
          </a:custGeom>
          <a:noFill/>
          <a:ln w="19050" cap="rnd">
            <a:solidFill>
              <a:srgbClr val="FFC000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298915"/>
                      <a:gd name="connsiteY0" fmla="*/ 86315 h 86315"/>
                      <a:gd name="connsiteX1" fmla="*/ 462693 w 2298915"/>
                      <a:gd name="connsiteY1" fmla="*/ 59589 h 86315"/>
                      <a:gd name="connsiteX2" fmla="*/ 896766 w 2298915"/>
                      <a:gd name="connsiteY2" fmla="*/ 34516 h 86315"/>
                      <a:gd name="connsiteX3" fmla="*/ 1431010 w 2298915"/>
                      <a:gd name="connsiteY3" fmla="*/ 3657 h 86315"/>
                      <a:gd name="connsiteX4" fmla="*/ 2169762 w 2298915"/>
                      <a:gd name="connsiteY4" fmla="*/ 13990 h 86315"/>
                      <a:gd name="connsiteX5" fmla="*/ 2298915 w 2298915"/>
                      <a:gd name="connsiteY5" fmla="*/ 8823 h 863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8915" h="86315" extrusionOk="0">
                        <a:moveTo>
                          <a:pt x="0" y="86315"/>
                        </a:moveTo>
                        <a:cubicBezTo>
                          <a:pt x="92543" y="58939"/>
                          <a:pt x="286683" y="54199"/>
                          <a:pt x="462693" y="59589"/>
                        </a:cubicBezTo>
                        <a:cubicBezTo>
                          <a:pt x="638703" y="64979"/>
                          <a:pt x="806966" y="33418"/>
                          <a:pt x="896766" y="34516"/>
                        </a:cubicBezTo>
                        <a:cubicBezTo>
                          <a:pt x="986566" y="35614"/>
                          <a:pt x="1277122" y="-571"/>
                          <a:pt x="1431010" y="3657"/>
                        </a:cubicBezTo>
                        <a:cubicBezTo>
                          <a:pt x="1784760" y="7770"/>
                          <a:pt x="2025499" y="43485"/>
                          <a:pt x="2169762" y="13990"/>
                        </a:cubicBezTo>
                        <a:cubicBezTo>
                          <a:pt x="2310787" y="3173"/>
                          <a:pt x="2238348" y="-12039"/>
                          <a:pt x="2298915" y="8823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1C4462F-5DB1-D9AD-4C45-8BB43B95E6E0}"/>
              </a:ext>
            </a:extLst>
          </p:cNvPr>
          <p:cNvSpPr txBox="1">
            <a:spLocks/>
          </p:cNvSpPr>
          <p:nvPr/>
        </p:nvSpPr>
        <p:spPr>
          <a:xfrm>
            <a:off x="4536282" y="514350"/>
            <a:ext cx="3119437" cy="16658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400"/>
              </a:spcBef>
              <a:buFont typeface="Montserrat" panose="020B0604020202020204" pitchFamily="34" charset="0"/>
              <a:buNone/>
              <a:defRPr sz="1050" b="0" i="0" kern="1200" cap="all" spc="1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Montserrat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300"/>
              </a:spcBef>
              <a:buFont typeface="Montserrat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300"/>
              </a:spcBef>
              <a:buFont typeface="Montserrat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>
                <a:solidFill>
                  <a:schemeClr val="bg1"/>
                </a:solidFill>
              </a:rPr>
              <a:t>Setup wizard</a:t>
            </a:r>
          </a:p>
        </p:txBody>
      </p:sp>
    </p:spTree>
    <p:extLst>
      <p:ext uri="{BB962C8B-B14F-4D97-AF65-F5344CB8AC3E}">
        <p14:creationId xmlns:p14="http://schemas.microsoft.com/office/powerpoint/2010/main" val="311514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40969ED-EA21-4842-8C44-2C7A3079EEC3}"/>
              </a:ext>
            </a:extLst>
          </p:cNvPr>
          <p:cNvSpPr txBox="1"/>
          <p:nvPr/>
        </p:nvSpPr>
        <p:spPr>
          <a:xfrm>
            <a:off x="653690" y="2269382"/>
            <a:ext cx="2277769" cy="2079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ts val="800"/>
              </a:spcBef>
            </a:pPr>
            <a:r>
              <a:rPr lang="en-US" sz="1200" dirty="0">
                <a:solidFill>
                  <a:schemeClr val="bg1">
                    <a:alpha val="70000"/>
                  </a:schemeClr>
                </a:solidFill>
              </a:rPr>
              <a:t>As you’ve just seen, each section provides a variety of layouts to choose from. </a:t>
            </a:r>
          </a:p>
          <a:p>
            <a:pPr>
              <a:lnSpc>
                <a:spcPct val="120000"/>
              </a:lnSpc>
              <a:spcBef>
                <a:spcPts val="800"/>
              </a:spcBef>
            </a:pPr>
            <a:r>
              <a:rPr lang="en-US" sz="1200" dirty="0">
                <a:solidFill>
                  <a:schemeClr val="bg1">
                    <a:alpha val="70000"/>
                  </a:schemeClr>
                </a:solidFill>
              </a:rPr>
              <a:t>To help you navigate these many options, we’ve included in the </a:t>
            </a:r>
            <a:r>
              <a:rPr lang="en-US" sz="1100" b="1" cap="all" dirty="0">
                <a:solidFill>
                  <a:schemeClr val="bg1"/>
                </a:solidFill>
                <a:latin typeface="Montserrat" pitchFamily="2" charset="77"/>
              </a:rPr>
              <a:t>Layout</a:t>
            </a:r>
            <a:r>
              <a:rPr lang="en-US" sz="1200" dirty="0">
                <a:solidFill>
                  <a:schemeClr val="bg1">
                    <a:alpha val="70000"/>
                  </a:schemeClr>
                </a:solidFill>
              </a:rPr>
              <a:t> dropdown menu a few numbered thumbnails that mark the start of a new section.</a:t>
            </a:r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5A0F3F4E-44EC-764E-8FC1-CED475A4F776}"/>
              </a:ext>
            </a:extLst>
          </p:cNvPr>
          <p:cNvSpPr txBox="1">
            <a:spLocks/>
          </p:cNvSpPr>
          <p:nvPr/>
        </p:nvSpPr>
        <p:spPr>
          <a:xfrm>
            <a:off x="623888" y="1442900"/>
            <a:ext cx="8367712" cy="4985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>
                <a:solidFill>
                  <a:schemeClr val="bg1"/>
                </a:solidFill>
              </a:rPr>
              <a:t>Navigating the template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FE3EFCB-C256-3263-B736-90BE188F976F}"/>
              </a:ext>
            </a:extLst>
          </p:cNvPr>
          <p:cNvSpPr txBox="1">
            <a:spLocks/>
          </p:cNvSpPr>
          <p:nvPr/>
        </p:nvSpPr>
        <p:spPr>
          <a:xfrm>
            <a:off x="1482017" y="796915"/>
            <a:ext cx="3119437" cy="16658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10000"/>
              </a:lnSpc>
              <a:spcBef>
                <a:spcPts val="2400"/>
              </a:spcBef>
              <a:buFont typeface="Montserrat" panose="020B0604020202020204" pitchFamily="34" charset="0"/>
              <a:buNone/>
              <a:defRPr sz="1050" b="0" i="0" cap="all" spc="100" baseline="0">
                <a:solidFill>
                  <a:schemeClr val="accent1"/>
                </a:solidFill>
                <a:latin typeface="+mj-lt"/>
              </a:defRPr>
            </a:lvl1pPr>
            <a:lvl2pPr indent="0">
              <a:lnSpc>
                <a:spcPct val="130000"/>
              </a:lnSpc>
              <a:spcBef>
                <a:spcPts val="500"/>
              </a:spcBef>
              <a:buFont typeface="Montserrat" panose="020B0604020202020204" pitchFamily="34" charset="0"/>
              <a:buNone/>
              <a:defRPr sz="1400"/>
            </a:lvl2pPr>
            <a:lvl3pPr indent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50000"/>
              <a:buFont typeface="Montserrat"/>
              <a:buNone/>
              <a:defRPr sz="1400"/>
            </a:lvl3pPr>
            <a:lvl4pPr indent="0">
              <a:lnSpc>
                <a:spcPct val="120000"/>
              </a:lnSpc>
              <a:spcBef>
                <a:spcPts val="300"/>
              </a:spcBef>
              <a:buFont typeface="Montserrat"/>
              <a:buNone/>
              <a:defRPr sz="1200"/>
            </a:lvl4pPr>
            <a:lvl5pPr indent="0">
              <a:lnSpc>
                <a:spcPct val="120000"/>
              </a:lnSpc>
              <a:spcBef>
                <a:spcPts val="300"/>
              </a:spcBef>
              <a:buFont typeface="Montserrat"/>
              <a:buNone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Montserrat" panose="020B0604020202020204" pitchFamily="34" charset="0"/>
              <a:buChar char="•"/>
            </a:lvl9pPr>
          </a:lstStyle>
          <a:p>
            <a:r>
              <a:rPr lang="en-US">
                <a:solidFill>
                  <a:schemeClr val="bg1"/>
                </a:solidFill>
              </a:rPr>
              <a:t>No action NEEDED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0135B9A-B21D-45D8-B19D-0671783D83BF}"/>
              </a:ext>
            </a:extLst>
          </p:cNvPr>
          <p:cNvSpPr/>
          <p:nvPr/>
        </p:nvSpPr>
        <p:spPr>
          <a:xfrm>
            <a:off x="653690" y="726081"/>
            <a:ext cx="687832" cy="3082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BR" sz="1200">
                <a:solidFill>
                  <a:schemeClr val="accent1"/>
                </a:solidFill>
                <a:latin typeface="+mj-lt"/>
              </a:rPr>
              <a:t>TIP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E57C77-98DA-CF7E-C721-223C0D5D80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" r="379"/>
          <a:stretch/>
        </p:blipFill>
        <p:spPr>
          <a:xfrm>
            <a:off x="653690" y="4613789"/>
            <a:ext cx="2425415" cy="633025"/>
          </a:xfrm>
          <a:prstGeom prst="roundRect">
            <a:avLst>
              <a:gd name="adj" fmla="val 7999"/>
            </a:avLst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83A00D4-9EAB-31F7-A3B6-FC0BC52FE46E}"/>
              </a:ext>
            </a:extLst>
          </p:cNvPr>
          <p:cNvGraphicFramePr>
            <a:graphicFrameLocks noGrp="1"/>
          </p:cNvGraphicFramePr>
          <p:nvPr/>
        </p:nvGraphicFramePr>
        <p:xfrm>
          <a:off x="3621741" y="2269381"/>
          <a:ext cx="8003274" cy="4041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555">
                  <a:extLst>
                    <a:ext uri="{9D8B030D-6E8A-4147-A177-3AD203B41FA5}">
                      <a16:colId xmlns:a16="http://schemas.microsoft.com/office/drawing/2014/main" val="2186030633"/>
                    </a:ext>
                  </a:extLst>
                </a:gridCol>
                <a:gridCol w="1060664">
                  <a:extLst>
                    <a:ext uri="{9D8B030D-6E8A-4147-A177-3AD203B41FA5}">
                      <a16:colId xmlns:a16="http://schemas.microsoft.com/office/drawing/2014/main" val="1021289301"/>
                    </a:ext>
                  </a:extLst>
                </a:gridCol>
                <a:gridCol w="2121328">
                  <a:extLst>
                    <a:ext uri="{9D8B030D-6E8A-4147-A177-3AD203B41FA5}">
                      <a16:colId xmlns:a16="http://schemas.microsoft.com/office/drawing/2014/main" val="304248763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928009989"/>
                    </a:ext>
                  </a:extLst>
                </a:gridCol>
                <a:gridCol w="353555">
                  <a:extLst>
                    <a:ext uri="{9D8B030D-6E8A-4147-A177-3AD203B41FA5}">
                      <a16:colId xmlns:a16="http://schemas.microsoft.com/office/drawing/2014/main" val="2161253151"/>
                    </a:ext>
                  </a:extLst>
                </a:gridCol>
                <a:gridCol w="1387290">
                  <a:extLst>
                    <a:ext uri="{9D8B030D-6E8A-4147-A177-3AD203B41FA5}">
                      <a16:colId xmlns:a16="http://schemas.microsoft.com/office/drawing/2014/main" val="1531725081"/>
                    </a:ext>
                  </a:extLst>
                </a:gridCol>
                <a:gridCol w="2474882">
                  <a:extLst>
                    <a:ext uri="{9D8B030D-6E8A-4147-A177-3AD203B41FA5}">
                      <a16:colId xmlns:a16="http://schemas.microsoft.com/office/drawing/2014/main" val="3916975620"/>
                    </a:ext>
                  </a:extLst>
                </a:gridCol>
              </a:tblGrid>
              <a:tr h="505221"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Cover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Who are you?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BR" sz="1100" b="0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08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Competition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How are you better?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955169"/>
                  </a:ext>
                </a:extLst>
              </a:tr>
              <a:tr h="505221"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Purpose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What drives you?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BR" sz="1100" b="0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09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Revenue model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How do you make money?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429940"/>
                  </a:ext>
                </a:extLst>
              </a:tr>
              <a:tr h="505221"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Problem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What pain are you killing?</a:t>
                      </a:r>
                      <a:endParaRPr lang="en-BR" sz="1100" b="0" kern="120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BR" sz="1100" b="0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Go-to-market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How do you acquire customers?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901590"/>
                  </a:ext>
                </a:extLst>
              </a:tr>
              <a:tr h="505221">
                <a:tc>
                  <a:txBody>
                    <a:bodyPr/>
                    <a:lstStyle/>
                    <a:p>
                      <a:endParaRPr lang="en-BR" sz="1100" b="0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Why are you special?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BR" sz="1100" b="0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Traction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What have you achieved so far?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188002"/>
                  </a:ext>
                </a:extLst>
              </a:tr>
              <a:tr h="505221"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Product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What are you building?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BR" sz="1100" b="0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Projections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How much will you grow?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475386"/>
                  </a:ext>
                </a:extLst>
              </a:tr>
              <a:tr h="505221"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Team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Why listen to you?</a:t>
                      </a:r>
                      <a:endParaRPr lang="en-BR" sz="1100" b="0" kern="120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BR" sz="1100" b="0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Roadmap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Where are you going?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183619"/>
                  </a:ext>
                </a:extLst>
              </a:tr>
              <a:tr h="505221"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Market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How big can this be?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BR" sz="1100" b="0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The ask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What do you need?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3592537"/>
                  </a:ext>
                </a:extLst>
              </a:tr>
              <a:tr h="505221"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07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Why now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Why act now?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BR" sz="1100" b="0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Vision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BR" sz="1100" b="0" kern="120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Where will you be in 10 years?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270533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F9ACD58-9C20-2B25-7B4F-B31F16C99E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2567" r="24165" b="1"/>
          <a:stretch/>
        </p:blipFill>
        <p:spPr>
          <a:xfrm>
            <a:off x="623886" y="4594983"/>
            <a:ext cx="2455219" cy="670635"/>
          </a:xfrm>
          <a:prstGeom prst="roundRect">
            <a:avLst>
              <a:gd name="adj" fmla="val 7999"/>
            </a:avLst>
          </a:prstGeom>
        </p:spPr>
      </p:pic>
    </p:spTree>
    <p:extLst>
      <p:ext uri="{BB962C8B-B14F-4D97-AF65-F5344CB8AC3E}">
        <p14:creationId xmlns:p14="http://schemas.microsoft.com/office/powerpoint/2010/main" val="1181263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110F08F-8D85-0745-9225-9B79C1292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FC0581-CB2C-C14A-9977-0ADE19830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Who are you?</a:t>
            </a:r>
          </a:p>
        </p:txBody>
      </p:sp>
    </p:spTree>
    <p:extLst>
      <p:ext uri="{BB962C8B-B14F-4D97-AF65-F5344CB8AC3E}">
        <p14:creationId xmlns:p14="http://schemas.microsoft.com/office/powerpoint/2010/main" val="2653460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BE4818B-F2C9-2444-997B-510EF03314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60825" y="549354"/>
            <a:ext cx="4070350" cy="142796"/>
          </a:xfrm>
        </p:spPr>
        <p:txBody>
          <a:bodyPr/>
          <a:lstStyle/>
          <a:p>
            <a:r>
              <a:rPr lang="en-US" dirty="0"/>
              <a:t>INVESTOR DECK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AFDB9B-66DA-B349-A14F-017E07703A7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890025" y="5905730"/>
            <a:ext cx="2411950" cy="402995"/>
          </a:xfrm>
        </p:spPr>
        <p:txBody>
          <a:bodyPr/>
          <a:lstStyle/>
          <a:p>
            <a:r>
              <a:rPr lang="en-US" dirty="0"/>
              <a:t>John Doe</a:t>
            </a:r>
          </a:p>
          <a:p>
            <a:pPr lvl="1"/>
            <a:r>
              <a:rPr lang="en-US" dirty="0"/>
              <a:t>john@unicorn.com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5AE8A06-9CCA-6971-50D7-69C1CFC2F6D1}"/>
              </a:ext>
            </a:extLst>
          </p:cNvPr>
          <p:cNvPicPr>
            <a:picLocks noGrp="1" noChangeAspect="1"/>
          </p:cNvPicPr>
          <p:nvPr>
            <p:ph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29063" y="3043264"/>
            <a:ext cx="4333875" cy="749246"/>
          </a:xfrm>
        </p:spPr>
      </p:pic>
    </p:spTree>
    <p:extLst>
      <p:ext uri="{BB962C8B-B14F-4D97-AF65-F5344CB8AC3E}">
        <p14:creationId xmlns:p14="http://schemas.microsoft.com/office/powerpoint/2010/main" val="603787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386F5101-ACA9-F35E-6889-8EFDFCAE1FD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53236" y="541356"/>
            <a:ext cx="1577975" cy="142796"/>
          </a:xfrm>
        </p:spPr>
        <p:txBody>
          <a:bodyPr/>
          <a:lstStyle/>
          <a:p>
            <a:r>
              <a:rPr lang="en-US" dirty="0"/>
              <a:t>INVESTOR DECk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78954C21-71B4-1EA2-3ECF-22EAB20ED35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974580" y="541356"/>
            <a:ext cx="1577975" cy="142796"/>
          </a:xfrm>
        </p:spPr>
        <p:txBody>
          <a:bodyPr/>
          <a:lstStyle/>
          <a:p>
            <a:r>
              <a:rPr lang="en-US" dirty="0"/>
              <a:t>May 2035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E38C97-E5F0-CE06-19EF-07001E45F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445" y="3429000"/>
            <a:ext cx="8778240" cy="2841996"/>
          </a:xfrm>
        </p:spPr>
        <p:txBody>
          <a:bodyPr/>
          <a:lstStyle/>
          <a:p>
            <a:r>
              <a:rPr lang="en-US" dirty="0"/>
              <a:t>Hey, we’re PitchSavior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30D9955-4FA2-1E96-3059-8B1C65255B2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9445" y="541389"/>
            <a:ext cx="4618355" cy="142731"/>
          </a:xfrm>
        </p:spPr>
        <p:txBody>
          <a:bodyPr/>
          <a:lstStyle/>
          <a:p>
            <a:r>
              <a:rPr lang="en-US" dirty="0"/>
              <a:t>Pitch deck expertise for changemakers</a:t>
            </a:r>
          </a:p>
        </p:txBody>
      </p:sp>
    </p:spTree>
    <p:extLst>
      <p:ext uri="{BB962C8B-B14F-4D97-AF65-F5344CB8AC3E}">
        <p14:creationId xmlns:p14="http://schemas.microsoft.com/office/powerpoint/2010/main" val="4174643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110F08F-8D85-0745-9225-9B79C1292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930" y="3911642"/>
            <a:ext cx="11007183" cy="1612236"/>
          </a:xfrm>
        </p:spPr>
        <p:txBody>
          <a:bodyPr/>
          <a:lstStyle/>
          <a:p>
            <a:r>
              <a:rPr lang="en-US" dirty="0"/>
              <a:t>Purpose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BFC0581-CB2C-C14A-9977-0ADE19830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5645789"/>
            <a:ext cx="8258856" cy="327077"/>
          </a:xfrm>
        </p:spPr>
        <p:txBody>
          <a:bodyPr>
            <a:normAutofit/>
          </a:bodyPr>
          <a:lstStyle/>
          <a:p>
            <a:r>
              <a:rPr lang="en-US" dirty="0"/>
              <a:t>What drives you?</a:t>
            </a:r>
          </a:p>
        </p:txBody>
      </p:sp>
    </p:spTree>
    <p:extLst>
      <p:ext uri="{BB962C8B-B14F-4D97-AF65-F5344CB8AC3E}">
        <p14:creationId xmlns:p14="http://schemas.microsoft.com/office/powerpoint/2010/main" val="3683071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E1AB96-A99E-1448-8FFC-98BDF36A12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23887" y="6464102"/>
            <a:ext cx="555374" cy="221181"/>
          </a:xfrm>
        </p:spPr>
        <p:txBody>
          <a:bodyPr/>
          <a:lstStyle/>
          <a:p>
            <a:fld id="{529B8128-15F1-4FF9-BF2A-FC47D945C495}" type="slidenum">
              <a:rPr lang="pt-BR" smtClean="0"/>
              <a:pPr/>
              <a:t>8</a:t>
            </a:fld>
            <a:endParaRPr lang="pt-BR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65BF180-0D70-3243-BD9C-E0C43CC6D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59944" y="2184449"/>
            <a:ext cx="5472112" cy="166584"/>
          </a:xfrm>
        </p:spPr>
        <p:txBody>
          <a:bodyPr/>
          <a:lstStyle/>
          <a:p>
            <a:r>
              <a:rPr lang="en-US" dirty="0"/>
              <a:t>Purpose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92DF7E-6CA3-8B43-935F-585B07967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2688033"/>
            <a:ext cx="10944225" cy="643253"/>
          </a:xfrm>
        </p:spPr>
        <p:txBody>
          <a:bodyPr/>
          <a:lstStyle/>
          <a:p>
            <a:r>
              <a:rPr lang="en-US" dirty="0"/>
              <a:t>To build a world where bad </a:t>
            </a:r>
            <a:br>
              <a:rPr lang="en-US" dirty="0"/>
            </a:br>
            <a:r>
              <a:rPr lang="en-US" dirty="0"/>
              <a:t>pitch decks and sad founders </a:t>
            </a:r>
            <a:br>
              <a:rPr lang="en-US" dirty="0"/>
            </a:br>
            <a:r>
              <a:rPr lang="en-US" dirty="0"/>
              <a:t>are just a memory</a:t>
            </a:r>
          </a:p>
        </p:txBody>
      </p:sp>
    </p:spTree>
    <p:extLst>
      <p:ext uri="{BB962C8B-B14F-4D97-AF65-F5344CB8AC3E}">
        <p14:creationId xmlns:p14="http://schemas.microsoft.com/office/powerpoint/2010/main" val="348921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B87FE8-8C81-358C-876E-A3141151B8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A933A0-DB60-BE47-AC94-C3A85A2A7D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23887" y="6464102"/>
            <a:ext cx="555374" cy="221181"/>
          </a:xfrm>
        </p:spPr>
        <p:txBody>
          <a:bodyPr/>
          <a:lstStyle/>
          <a:p>
            <a:fld id="{529B8128-15F1-4FF9-BF2A-FC47D945C495}" type="slidenum">
              <a:rPr lang="pt-BR" smtClean="0"/>
              <a:pPr/>
              <a:t>9</a:t>
            </a:fld>
            <a:endParaRPr lang="pt-BR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3026107-4D92-8348-8867-E917DDAE1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75428"/>
            <a:ext cx="5502442" cy="4307810"/>
          </a:xfrm>
        </p:spPr>
        <p:txBody>
          <a:bodyPr/>
          <a:lstStyle/>
          <a:p>
            <a:r>
              <a:rPr lang="en-US" dirty="0"/>
              <a:t>To build a world where bad pitch decks and sad founders are just </a:t>
            </a:r>
            <a:br>
              <a:rPr lang="en-US" dirty="0"/>
            </a:br>
            <a:r>
              <a:rPr lang="en-US" dirty="0"/>
              <a:t>a memory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03410EC-F207-8343-9BD8-FE07C7E9DB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3887" y="1016121"/>
            <a:ext cx="1657759" cy="518614"/>
          </a:xfrm>
        </p:spPr>
        <p:txBody>
          <a:bodyPr/>
          <a:lstStyle/>
          <a:p>
            <a:r>
              <a:rPr lang="en-US" dirty="0" err="1"/>
              <a:t>PUrpose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205312"/>
      </p:ext>
    </p:extLst>
  </p:cSld>
  <p:clrMapOvr>
    <a:masterClrMapping/>
  </p:clrMapOvr>
</p:sld>
</file>

<file path=ppt/theme/theme1.xml><?xml version="1.0" encoding="utf-8"?>
<a:theme xmlns:a="http://schemas.openxmlformats.org/drawingml/2006/main" name="Demo - PitchSavior 3.0 - Light">
  <a:themeElements>
    <a:clrScheme name="Custom 369">
      <a:dk1>
        <a:srgbClr val="000000"/>
      </a:dk1>
      <a:lt1>
        <a:srgbClr val="FFFFFF"/>
      </a:lt1>
      <a:dk2>
        <a:srgbClr val="000000"/>
      </a:dk2>
      <a:lt2>
        <a:srgbClr val="F2F3F9"/>
      </a:lt2>
      <a:accent1>
        <a:srgbClr val="6026FD"/>
      </a:accent1>
      <a:accent2>
        <a:srgbClr val="D6D9EE"/>
      </a:accent2>
      <a:accent3>
        <a:srgbClr val="EAEBF2"/>
      </a:accent3>
      <a:accent4>
        <a:srgbClr val="39416D"/>
      </a:accent4>
      <a:accent5>
        <a:srgbClr val="FFFFFF"/>
      </a:accent5>
      <a:accent6>
        <a:srgbClr val="FFFFFF"/>
      </a:accent6>
      <a:hlink>
        <a:srgbClr val="090533"/>
      </a:hlink>
      <a:folHlink>
        <a:srgbClr val="090533"/>
      </a:folHlink>
    </a:clrScheme>
    <a:fontScheme name="PitchSavior">
      <a:majorFont>
        <a:latin typeface="Montserrat Semi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12700">
          <a:solidFill>
            <a:schemeClr val="accent2"/>
          </a:solidFill>
          <a:prstDash val="solid"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lIns="0" tIns="0" rIns="0" bIns="0">
        <a:spAutoFit/>
      </a:bodyPr>
      <a:lstStyle>
        <a:defPPr algn="l" eaLnBrk="1" hangingPunct="1">
          <a:lnSpc>
            <a:spcPct val="120000"/>
          </a:lnSpc>
          <a:spcBef>
            <a:spcPts val="600"/>
          </a:spcBef>
          <a:defRPr sz="1400">
            <a:solidFill>
              <a:schemeClr val="tx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34EA9085-E4E3-4D45-9A53-DC65D3097DCC}" vid="{2402CF33-5BBF-F74F-9632-CEDE04AF81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ontserrat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Montserra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ontserrat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Montserrat"/>
        <a:font script="Hebr" typeface="Montserra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"/>
        <a:font script="Uigh" typeface="Microsoft Uighur"/>
        <a:font script="Geor" typeface="Sylfaen"/>
        <a:font script="Armn" typeface="Montserra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ontserrat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Montserra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ontserrat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Montserrat"/>
        <a:font script="Hebr" typeface="Montserra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"/>
        <a:font script="Uigh" typeface="Microsoft Uighur"/>
        <a:font script="Geor" typeface="Sylfaen"/>
        <a:font script="Armn" typeface="Montserra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Fido Template</Template>
  <TotalTime>14348</TotalTime>
  <Words>524</Words>
  <Application>Microsoft Macintosh PowerPoint</Application>
  <PresentationFormat>Widescreen</PresentationFormat>
  <Paragraphs>115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Montserrat Medium</vt:lpstr>
      <vt:lpstr>Inter Light</vt:lpstr>
      <vt:lpstr>Montserrat Light</vt:lpstr>
      <vt:lpstr>Montserrat</vt:lpstr>
      <vt:lpstr>Montserrat SemiBold</vt:lpstr>
      <vt:lpstr>Demo - PitchSavior 3.0 - Light</vt:lpstr>
      <vt:lpstr>PowerPoint Presentation</vt:lpstr>
      <vt:lpstr>PowerPoint Presentation</vt:lpstr>
      <vt:lpstr>PowerPoint Presentation</vt:lpstr>
      <vt:lpstr>Cover</vt:lpstr>
      <vt:lpstr>PowerPoint Presentation</vt:lpstr>
      <vt:lpstr>Hey, we’re PitchSavior</vt:lpstr>
      <vt:lpstr>Purpose </vt:lpstr>
      <vt:lpstr>To build a world where bad  pitch decks and sad founders  are just a memory</vt:lpstr>
      <vt:lpstr>To build a world where bad pitch decks and sad founders are just  a memory</vt:lpstr>
      <vt:lpstr>Problem </vt:lpstr>
      <vt:lpstr>Founders waste valuable energy building bad pitch decks that investors hate.</vt:lpstr>
      <vt:lpstr>Building a winning pitch deck is hard</vt:lpstr>
      <vt:lpstr>Building a winning pitch deck is hard</vt:lpstr>
      <vt:lpstr>Building a winning pitch deck is hard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cp:keywords/>
  <dc:description/>
  <cp:lastModifiedBy>Felipe Bottrel</cp:lastModifiedBy>
  <cp:revision>46</cp:revision>
  <dcterms:created xsi:type="dcterms:W3CDTF">2020-11-23T18:29:20Z</dcterms:created>
  <dcterms:modified xsi:type="dcterms:W3CDTF">2024-07-02T16:56:24Z</dcterms:modified>
  <cp:category/>
</cp:coreProperties>
</file>